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86" r:id="rId2"/>
    <p:sldMasterId id="2147483799" r:id="rId3"/>
  </p:sldMasterIdLst>
  <p:notesMasterIdLst>
    <p:notesMasterId r:id="rId22"/>
  </p:notesMasterIdLst>
  <p:handoutMasterIdLst>
    <p:handoutMasterId r:id="rId23"/>
  </p:handoutMasterIdLst>
  <p:sldIdLst>
    <p:sldId id="546" r:id="rId4"/>
    <p:sldId id="260" r:id="rId5"/>
    <p:sldId id="538" r:id="rId6"/>
    <p:sldId id="486" r:id="rId7"/>
    <p:sldId id="554" r:id="rId8"/>
    <p:sldId id="556" r:id="rId9"/>
    <p:sldId id="555" r:id="rId10"/>
    <p:sldId id="557" r:id="rId11"/>
    <p:sldId id="558" r:id="rId12"/>
    <p:sldId id="551" r:id="rId13"/>
    <p:sldId id="559" r:id="rId14"/>
    <p:sldId id="553" r:id="rId15"/>
    <p:sldId id="560" r:id="rId16"/>
    <p:sldId id="561" r:id="rId17"/>
    <p:sldId id="562" r:id="rId18"/>
    <p:sldId id="543" r:id="rId19"/>
    <p:sldId id="502" r:id="rId20"/>
    <p:sldId id="552"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5F66D3-F0F3-D780-1B56-AB162292FF87}" name="Miranda, Rossana" initials="MR" userId="Miranda, Rossan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CB5"/>
    <a:srgbClr val="3DFFF8"/>
    <a:srgbClr val="FF00FF"/>
    <a:srgbClr val="598AA1"/>
    <a:srgbClr val="199EBE"/>
    <a:srgbClr val="76BD22"/>
    <a:srgbClr val="0B3148"/>
    <a:srgbClr val="1D5D7C"/>
    <a:srgbClr val="F28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3111A-E710-43D7-9E5D-57D290648122}" v="1" dt="2024-03-11T20:13:48.466"/>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8" autoAdjust="0"/>
    <p:restoredTop sz="92155" autoAdjust="0"/>
  </p:normalViewPr>
  <p:slideViewPr>
    <p:cSldViewPr snapToGrid="0" showGuides="1">
      <p:cViewPr varScale="1">
        <p:scale>
          <a:sx n="76" d="100"/>
          <a:sy n="76" d="100"/>
        </p:scale>
        <p:origin x="1267" y="58"/>
      </p:cViewPr>
      <p:guideLst/>
    </p:cSldViewPr>
  </p:slideViewPr>
  <p:notesTextViewPr>
    <p:cViewPr>
      <p:scale>
        <a:sx n="3" d="2"/>
        <a:sy n="3" d="2"/>
      </p:scale>
      <p:origin x="0" y="0"/>
    </p:cViewPr>
  </p:notesTextViewPr>
  <p:sorterViewPr>
    <p:cViewPr>
      <p:scale>
        <a:sx n="100" d="100"/>
        <a:sy n="100" d="100"/>
      </p:scale>
      <p:origin x="0" y="-17568"/>
    </p:cViewPr>
  </p:sorterViewPr>
  <p:notesViewPr>
    <p:cSldViewPr snapToGrid="0" showGuides="1">
      <p:cViewPr varScale="1">
        <p:scale>
          <a:sx n="172" d="100"/>
          <a:sy n="172" d="100"/>
        </p:scale>
        <p:origin x="534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633AB0-1EBE-4C79-8263-F13158242427}" type="datetimeFigureOut">
              <a:rPr lang="en-US" smtClean="0">
                <a:latin typeface="Arial" panose="020B0604020202020204" pitchFamily="34" charset="0"/>
              </a:rPr>
              <a:t>4/18/2024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863FE4-611E-4007-9D1B-9B868432C099}"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3064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273BA750-251D-4D1C-B561-83377566EE96}" type="datetimeFigureOut">
              <a:rPr lang="en-US" smtClean="0"/>
              <a:pPr/>
              <a:t>4/18/2024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A15BB363-4395-469B-8D47-BDF0EAA77A28}" type="slidenum">
              <a:rPr lang="en-US" smtClean="0"/>
              <a:pPr/>
              <a:t>‹#›</a:t>
            </a:fld>
            <a:endParaRPr lang="en-US" dirty="0"/>
          </a:p>
        </p:txBody>
      </p:sp>
    </p:spTree>
    <p:extLst>
      <p:ext uri="{BB962C8B-B14F-4D97-AF65-F5344CB8AC3E}">
        <p14:creationId xmlns:p14="http://schemas.microsoft.com/office/powerpoint/2010/main" val="629269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5BB363-4395-469B-8D47-BDF0EAA77A28}" type="slidenum">
              <a:rPr lang="en-US" smtClean="0"/>
              <a:pPr/>
              <a:t>17</a:t>
            </a:fld>
            <a:endParaRPr lang="en-US" dirty="0"/>
          </a:p>
        </p:txBody>
      </p:sp>
    </p:spTree>
    <p:extLst>
      <p:ext uri="{BB962C8B-B14F-4D97-AF65-F5344CB8AC3E}">
        <p14:creationId xmlns:p14="http://schemas.microsoft.com/office/powerpoint/2010/main" val="141297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5BB363-4395-469B-8D47-BDF0EAA77A28}" type="slidenum">
              <a:rPr lang="en-US" smtClean="0"/>
              <a:pPr/>
              <a:t>18</a:t>
            </a:fld>
            <a:endParaRPr lang="en-US" dirty="0"/>
          </a:p>
        </p:txBody>
      </p:sp>
    </p:spTree>
    <p:extLst>
      <p:ext uri="{BB962C8B-B14F-4D97-AF65-F5344CB8AC3E}">
        <p14:creationId xmlns:p14="http://schemas.microsoft.com/office/powerpoint/2010/main" val="36372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imary - 1 column">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DFF4048-32D9-1948-7EA4-A7A4EF92295D}"/>
              </a:ext>
            </a:extLst>
          </p:cNvPr>
          <p:cNvSpPr>
            <a:spLocks noGrp="1"/>
          </p:cNvSpPr>
          <p:nvPr>
            <p:ph type="title"/>
          </p:nvPr>
        </p:nvSpPr>
        <p:spPr/>
        <p:txBody>
          <a:bodyPr/>
          <a:lstStyle/>
          <a:p>
            <a:endParaRPr lang="en-US" dirty="0"/>
          </a:p>
        </p:txBody>
      </p:sp>
      <p:sp>
        <p:nvSpPr>
          <p:cNvPr id="11" name="Slide Number Placeholder 10">
            <a:extLst>
              <a:ext uri="{FF2B5EF4-FFF2-40B4-BE49-F238E27FC236}">
                <a16:creationId xmlns:a16="http://schemas.microsoft.com/office/drawing/2014/main" id="{956CF664-A768-3DD3-D350-9A98127C74D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13" name="Text Placeholder 12">
            <a:extLst>
              <a:ext uri="{FF2B5EF4-FFF2-40B4-BE49-F238E27FC236}">
                <a16:creationId xmlns:a16="http://schemas.microsoft.com/office/drawing/2014/main" id="{24986ABA-9C4D-B1F6-6F5B-587F650E6066}"/>
              </a:ext>
            </a:extLst>
          </p:cNvPr>
          <p:cNvSpPr>
            <a:spLocks noGrp="1"/>
          </p:cNvSpPr>
          <p:nvPr>
            <p:ph type="body" sz="quarter" idx="11"/>
          </p:nvPr>
        </p:nvSpPr>
        <p:spPr>
          <a:xfrm>
            <a:off x="609600" y="1600200"/>
            <a:ext cx="10972800" cy="4535488"/>
          </a:xfrm>
        </p:spPr>
        <p:txBody>
          <a:bodyPr/>
          <a:lstStyle>
            <a:lvl2pPr>
              <a:buClr>
                <a:schemeClr val="accent1"/>
              </a:buClr>
              <a:defRPr/>
            </a:lvl2pPr>
            <a:lvl3pPr>
              <a:buClr>
                <a:schemeClr val="accent1"/>
              </a:buClr>
              <a:defRPr/>
            </a:lvl3pPr>
            <a:lvl4pPr>
              <a:buClr>
                <a:schemeClr val="accent1"/>
              </a:buClr>
              <a:defRPr/>
            </a:lvl4pPr>
            <a:lvl5pPr marL="2114550" indent="-285750">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021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ondary - 1 column">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300396" y="1600200"/>
            <a:ext cx="7282005" cy="4538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1"/>
            <a:ext cx="2261786" cy="4665539"/>
          </a:xfrm>
        </p:spPr>
        <p:txBody>
          <a:bodyPr/>
          <a:lstStyle/>
          <a:p>
            <a:r>
              <a:rPr lang="en-US" dirty="0"/>
              <a:t>Click to edit Master title style</a:t>
            </a:r>
          </a:p>
        </p:txBody>
      </p:sp>
      <p:sp>
        <p:nvSpPr>
          <p:cNvPr id="10" name="Slide Number Placeholder 9">
            <a:extLst>
              <a:ext uri="{FF2B5EF4-FFF2-40B4-BE49-F238E27FC236}">
                <a16:creationId xmlns:a16="http://schemas.microsoft.com/office/drawing/2014/main" id="{3EFEA075-BAAE-FAB3-8CC4-401D20396E97}"/>
              </a:ext>
            </a:extLst>
          </p:cNvPr>
          <p:cNvSpPr>
            <a:spLocks noGrp="1"/>
          </p:cNvSpPr>
          <p:nvPr>
            <p:ph type="sldNum" sz="quarter" idx="12"/>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56728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ondary - 2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686301" y="1600200"/>
            <a:ext cx="3260558" cy="4592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p:txBody>
          <a:bodyPr/>
          <a:lstStyle/>
          <a:p>
            <a:r>
              <a:rPr lang="en-US" dirty="0"/>
              <a:t>Click to edit Master title style</a:t>
            </a:r>
          </a:p>
        </p:txBody>
      </p:sp>
      <p:sp>
        <p:nvSpPr>
          <p:cNvPr id="10" name="Slide Number Placeholder 9">
            <a:extLst>
              <a:ext uri="{FF2B5EF4-FFF2-40B4-BE49-F238E27FC236}">
                <a16:creationId xmlns:a16="http://schemas.microsoft.com/office/drawing/2014/main" id="{3EFEA075-BAAE-FAB3-8CC4-401D20396E97}"/>
              </a:ext>
            </a:extLst>
          </p:cNvPr>
          <p:cNvSpPr>
            <a:spLocks noGrp="1"/>
          </p:cNvSpPr>
          <p:nvPr>
            <p:ph type="sldNum" sz="quarter" idx="12"/>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Text Placeholder 7">
            <a:extLst>
              <a:ext uri="{FF2B5EF4-FFF2-40B4-BE49-F238E27FC236}">
                <a16:creationId xmlns:a16="http://schemas.microsoft.com/office/drawing/2014/main" id="{9C1BAD62-D36F-5F2E-E419-AC04AEF09025}"/>
              </a:ext>
            </a:extLst>
          </p:cNvPr>
          <p:cNvSpPr>
            <a:spLocks noGrp="1"/>
          </p:cNvSpPr>
          <p:nvPr>
            <p:ph type="body" sz="quarter" idx="13"/>
          </p:nvPr>
        </p:nvSpPr>
        <p:spPr>
          <a:xfrm>
            <a:off x="8321842" y="1600200"/>
            <a:ext cx="3260558" cy="4592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115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ondary - 1 profi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2"/>
            <a:ext cx="2261786" cy="2997438"/>
          </a:xfrm>
        </p:spPr>
        <p:txBody>
          <a:bodyPr/>
          <a:lstStyle>
            <a:lvl1pPr>
              <a:defRPr/>
            </a:lvl1pPr>
          </a:lstStyle>
          <a:p>
            <a:endParaRPr lang="en-US" dirty="0"/>
          </a:p>
        </p:txBody>
      </p:sp>
      <p:sp>
        <p:nvSpPr>
          <p:cNvPr id="2" name="Text Placeholder 6">
            <a:extLst>
              <a:ext uri="{FF2B5EF4-FFF2-40B4-BE49-F238E27FC236}">
                <a16:creationId xmlns:a16="http://schemas.microsoft.com/office/drawing/2014/main" id="{35322268-600F-4E20-38F5-E4FD20116B66}"/>
              </a:ext>
            </a:extLst>
          </p:cNvPr>
          <p:cNvSpPr>
            <a:spLocks noGrp="1"/>
          </p:cNvSpPr>
          <p:nvPr>
            <p:ph type="body" sz="quarter" idx="151" hasCustomPrompt="1"/>
          </p:nvPr>
        </p:nvSpPr>
        <p:spPr>
          <a:xfrm>
            <a:off x="4686300" y="1600200"/>
            <a:ext cx="4722620"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4" name="Picture Placeholder 2">
            <a:extLst>
              <a:ext uri="{FF2B5EF4-FFF2-40B4-BE49-F238E27FC236}">
                <a16:creationId xmlns:a16="http://schemas.microsoft.com/office/drawing/2014/main" id="{1F4719C8-3E88-4935-E86F-E2C901BFC911}"/>
              </a:ext>
            </a:extLst>
          </p:cNvPr>
          <p:cNvSpPr>
            <a:spLocks noGrp="1"/>
          </p:cNvSpPr>
          <p:nvPr>
            <p:ph type="pic" sz="quarter" idx="152"/>
          </p:nvPr>
        </p:nvSpPr>
        <p:spPr>
          <a:xfrm>
            <a:off x="1923796"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 name="Text Placeholder 6">
            <a:extLst>
              <a:ext uri="{FF2B5EF4-FFF2-40B4-BE49-F238E27FC236}">
                <a16:creationId xmlns:a16="http://schemas.microsoft.com/office/drawing/2014/main" id="{E5ACEB40-24B2-3872-7893-A5C93653632F}"/>
              </a:ext>
            </a:extLst>
          </p:cNvPr>
          <p:cNvSpPr>
            <a:spLocks noGrp="1"/>
          </p:cNvSpPr>
          <p:nvPr>
            <p:ph type="body" sz="quarter" idx="153" hasCustomPrompt="1"/>
          </p:nvPr>
        </p:nvSpPr>
        <p:spPr>
          <a:xfrm>
            <a:off x="4686300" y="1907958"/>
            <a:ext cx="4722620"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title here</a:t>
            </a:r>
          </a:p>
        </p:txBody>
      </p:sp>
      <p:sp>
        <p:nvSpPr>
          <p:cNvPr id="6" name="Marcador de contenido 2">
            <a:extLst>
              <a:ext uri="{FF2B5EF4-FFF2-40B4-BE49-F238E27FC236}">
                <a16:creationId xmlns:a16="http://schemas.microsoft.com/office/drawing/2014/main" id="{6CB4E9F6-FD21-2DC8-7200-2427B382B6D7}"/>
              </a:ext>
            </a:extLst>
          </p:cNvPr>
          <p:cNvSpPr>
            <a:spLocks noGrp="1"/>
          </p:cNvSpPr>
          <p:nvPr>
            <p:ph idx="154" hasCustomPrompt="1"/>
          </p:nvPr>
        </p:nvSpPr>
        <p:spPr>
          <a:xfrm>
            <a:off x="4686300" y="2479714"/>
            <a:ext cx="6896100" cy="3767178"/>
          </a:xfrm>
          <a:prstGeom prst="rect">
            <a:avLst/>
          </a:prstGeom>
        </p:spPr>
        <p:txBody>
          <a:bodyPr>
            <a:normAutofit/>
          </a:bodyPr>
          <a:lstStyle>
            <a:lvl1pPr marL="0" indent="0">
              <a:buNone/>
              <a:defRPr sz="1400">
                <a:solidFill>
                  <a:schemeClr val="tx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s-ES" dirty="0" err="1"/>
              <a:t>Insert</a:t>
            </a:r>
            <a:r>
              <a:rPr lang="es-ES" dirty="0"/>
              <a:t> bio </a:t>
            </a:r>
            <a:r>
              <a:rPr lang="es-ES" dirty="0" err="1"/>
              <a:t>text</a:t>
            </a:r>
            <a:r>
              <a:rPr lang="es-ES" dirty="0"/>
              <a:t> </a:t>
            </a:r>
            <a:r>
              <a:rPr lang="es-ES" dirty="0" err="1"/>
              <a:t>here</a:t>
            </a:r>
            <a:r>
              <a:rPr lang="es-ES" dirty="0"/>
              <a:t>.</a:t>
            </a:r>
          </a:p>
        </p:txBody>
      </p:sp>
      <p:sp>
        <p:nvSpPr>
          <p:cNvPr id="7" name="Slide Number Placeholder 6">
            <a:extLst>
              <a:ext uri="{FF2B5EF4-FFF2-40B4-BE49-F238E27FC236}">
                <a16:creationId xmlns:a16="http://schemas.microsoft.com/office/drawing/2014/main" id="{7FAE4ABF-F00B-7162-4E58-3A254FD65994}"/>
              </a:ext>
            </a:extLst>
          </p:cNvPr>
          <p:cNvSpPr>
            <a:spLocks noGrp="1"/>
          </p:cNvSpPr>
          <p:nvPr>
            <p:ph type="sldNum" sz="quarter" idx="155"/>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666882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ondary - 3 headshot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2B2CD3-8147-D39D-3A08-B7F9CCE8F719}"/>
              </a:ext>
            </a:extLst>
          </p:cNvPr>
          <p:cNvSpPr>
            <a:spLocks noGrp="1"/>
          </p:cNvSpPr>
          <p:nvPr>
            <p:ph type="title"/>
          </p:nvPr>
        </p:nvSpPr>
        <p:spPr>
          <a:xfrm>
            <a:off x="609601" y="431561"/>
            <a:ext cx="2261786" cy="3515749"/>
          </a:xfrm>
        </p:spPr>
        <p:txBody>
          <a:bodyPr/>
          <a:lstStyle>
            <a:lvl1pPr>
              <a:defRPr/>
            </a:lvl1pPr>
          </a:lstStyle>
          <a:p>
            <a:endParaRPr lang="en-US" dirty="0"/>
          </a:p>
        </p:txBody>
      </p:sp>
      <p:sp>
        <p:nvSpPr>
          <p:cNvPr id="13" name="Slide Number Placeholder 12">
            <a:extLst>
              <a:ext uri="{FF2B5EF4-FFF2-40B4-BE49-F238E27FC236}">
                <a16:creationId xmlns:a16="http://schemas.microsoft.com/office/drawing/2014/main" id="{D9EFE388-AD1A-4BD9-0257-3B7BC43BC324}"/>
              </a:ext>
            </a:extLst>
          </p:cNvPr>
          <p:cNvSpPr>
            <a:spLocks noGrp="1"/>
          </p:cNvSpPr>
          <p:nvPr>
            <p:ph type="sldNum" sz="quarter" idx="160"/>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14" name="Text Placeholder 6">
            <a:extLst>
              <a:ext uri="{FF2B5EF4-FFF2-40B4-BE49-F238E27FC236}">
                <a16:creationId xmlns:a16="http://schemas.microsoft.com/office/drawing/2014/main" id="{68300D75-AE3F-E678-D71B-8F253E6826C6}"/>
              </a:ext>
            </a:extLst>
          </p:cNvPr>
          <p:cNvSpPr>
            <a:spLocks noGrp="1"/>
          </p:cNvSpPr>
          <p:nvPr>
            <p:ph type="body" sz="quarter" idx="154" hasCustomPrompt="1"/>
          </p:nvPr>
        </p:nvSpPr>
        <p:spPr>
          <a:xfrm>
            <a:off x="3435321"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5" name="Picture Placeholder 2">
            <a:extLst>
              <a:ext uri="{FF2B5EF4-FFF2-40B4-BE49-F238E27FC236}">
                <a16:creationId xmlns:a16="http://schemas.microsoft.com/office/drawing/2014/main" id="{0872F97E-AC9B-C02A-33DB-B1262F946B25}"/>
              </a:ext>
            </a:extLst>
          </p:cNvPr>
          <p:cNvSpPr>
            <a:spLocks noGrp="1"/>
          </p:cNvSpPr>
          <p:nvPr>
            <p:ph type="pic" sz="quarter" idx="155"/>
          </p:nvPr>
        </p:nvSpPr>
        <p:spPr>
          <a:xfrm>
            <a:off x="3435321"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6" name="Text Placeholder 6">
            <a:extLst>
              <a:ext uri="{FF2B5EF4-FFF2-40B4-BE49-F238E27FC236}">
                <a16:creationId xmlns:a16="http://schemas.microsoft.com/office/drawing/2014/main" id="{3DF88D26-216D-210E-6A7E-D11A353F31D1}"/>
              </a:ext>
            </a:extLst>
          </p:cNvPr>
          <p:cNvSpPr>
            <a:spLocks noGrp="1"/>
          </p:cNvSpPr>
          <p:nvPr>
            <p:ph type="body" sz="quarter" idx="156" hasCustomPrompt="1"/>
          </p:nvPr>
        </p:nvSpPr>
        <p:spPr>
          <a:xfrm>
            <a:off x="3435321"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7" name="Text Placeholder 6">
            <a:extLst>
              <a:ext uri="{FF2B5EF4-FFF2-40B4-BE49-F238E27FC236}">
                <a16:creationId xmlns:a16="http://schemas.microsoft.com/office/drawing/2014/main" id="{615F31AE-5836-8D36-5279-7B31A29F846E}"/>
              </a:ext>
            </a:extLst>
          </p:cNvPr>
          <p:cNvSpPr>
            <a:spLocks noGrp="1"/>
          </p:cNvSpPr>
          <p:nvPr>
            <p:ph type="body" sz="quarter" idx="157" hasCustomPrompt="1"/>
          </p:nvPr>
        </p:nvSpPr>
        <p:spPr>
          <a:xfrm>
            <a:off x="6261042"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8" name="Picture Placeholder 2">
            <a:extLst>
              <a:ext uri="{FF2B5EF4-FFF2-40B4-BE49-F238E27FC236}">
                <a16:creationId xmlns:a16="http://schemas.microsoft.com/office/drawing/2014/main" id="{39541919-455F-A750-2565-B77AF5719202}"/>
              </a:ext>
            </a:extLst>
          </p:cNvPr>
          <p:cNvSpPr>
            <a:spLocks noGrp="1"/>
          </p:cNvSpPr>
          <p:nvPr>
            <p:ph type="pic" sz="quarter" idx="158"/>
          </p:nvPr>
        </p:nvSpPr>
        <p:spPr>
          <a:xfrm>
            <a:off x="6261042"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9" name="Text Placeholder 6">
            <a:extLst>
              <a:ext uri="{FF2B5EF4-FFF2-40B4-BE49-F238E27FC236}">
                <a16:creationId xmlns:a16="http://schemas.microsoft.com/office/drawing/2014/main" id="{9ED5A7FF-5BAB-07AE-BBE2-08155A4988C5}"/>
              </a:ext>
            </a:extLst>
          </p:cNvPr>
          <p:cNvSpPr>
            <a:spLocks noGrp="1"/>
          </p:cNvSpPr>
          <p:nvPr>
            <p:ph type="body" sz="quarter" idx="159" hasCustomPrompt="1"/>
          </p:nvPr>
        </p:nvSpPr>
        <p:spPr>
          <a:xfrm>
            <a:off x="6261042"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0" name="Text Placeholder 6">
            <a:extLst>
              <a:ext uri="{FF2B5EF4-FFF2-40B4-BE49-F238E27FC236}">
                <a16:creationId xmlns:a16="http://schemas.microsoft.com/office/drawing/2014/main" id="{FDA2F63F-BB9E-AA08-CDA7-61BE9485B11A}"/>
              </a:ext>
            </a:extLst>
          </p:cNvPr>
          <p:cNvSpPr>
            <a:spLocks noGrp="1"/>
          </p:cNvSpPr>
          <p:nvPr>
            <p:ph type="body" sz="quarter" idx="161" hasCustomPrompt="1"/>
          </p:nvPr>
        </p:nvSpPr>
        <p:spPr>
          <a:xfrm>
            <a:off x="9086764"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1" name="Picture Placeholder 2">
            <a:extLst>
              <a:ext uri="{FF2B5EF4-FFF2-40B4-BE49-F238E27FC236}">
                <a16:creationId xmlns:a16="http://schemas.microsoft.com/office/drawing/2014/main" id="{C8693CE1-3F70-07FC-CE5A-27100C366FC9}"/>
              </a:ext>
            </a:extLst>
          </p:cNvPr>
          <p:cNvSpPr>
            <a:spLocks noGrp="1"/>
          </p:cNvSpPr>
          <p:nvPr>
            <p:ph type="pic" sz="quarter" idx="162"/>
          </p:nvPr>
        </p:nvSpPr>
        <p:spPr>
          <a:xfrm>
            <a:off x="9086764"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2" name="Text Placeholder 6">
            <a:extLst>
              <a:ext uri="{FF2B5EF4-FFF2-40B4-BE49-F238E27FC236}">
                <a16:creationId xmlns:a16="http://schemas.microsoft.com/office/drawing/2014/main" id="{4282947F-B506-1C77-D02B-03E74F695C6A}"/>
              </a:ext>
            </a:extLst>
          </p:cNvPr>
          <p:cNvSpPr>
            <a:spLocks noGrp="1"/>
          </p:cNvSpPr>
          <p:nvPr>
            <p:ph type="body" sz="quarter" idx="163" hasCustomPrompt="1"/>
          </p:nvPr>
        </p:nvSpPr>
        <p:spPr>
          <a:xfrm>
            <a:off x="9086764"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4051008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ondary - 1 column with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756551D-98A1-DA86-311E-40D5BE1213DB}"/>
              </a:ext>
            </a:extLst>
          </p:cNvPr>
          <p:cNvSpPr>
            <a:spLocks noGrp="1"/>
          </p:cNvSpPr>
          <p:nvPr>
            <p:ph type="body" sz="quarter" idx="11"/>
          </p:nvPr>
        </p:nvSpPr>
        <p:spPr>
          <a:xfrm>
            <a:off x="4686301" y="1600200"/>
            <a:ext cx="3671486"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515CBA0F-F1FA-4765-C264-8B3E60804BA6}"/>
              </a:ext>
            </a:extLst>
          </p:cNvPr>
          <p:cNvSpPr>
            <a:spLocks noGrp="1"/>
          </p:cNvSpPr>
          <p:nvPr>
            <p:ph type="title"/>
          </p:nvPr>
        </p:nvSpPr>
        <p:spPr>
          <a:xfrm>
            <a:off x="609601" y="431561"/>
            <a:ext cx="2261786" cy="3678711"/>
          </a:xfrm>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04F6EA58-D7AE-D0FA-9925-2D70EB2F6D3F}"/>
              </a:ext>
            </a:extLst>
          </p:cNvPr>
          <p:cNvSpPr>
            <a:spLocks noGrp="1"/>
          </p:cNvSpPr>
          <p:nvPr>
            <p:ph type="sldNum" sz="quarter" idx="13"/>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Marcador de posición de imagen 15">
            <a:extLst>
              <a:ext uri="{FF2B5EF4-FFF2-40B4-BE49-F238E27FC236}">
                <a16:creationId xmlns:a16="http://schemas.microsoft.com/office/drawing/2014/main" id="{92F20514-D860-9D81-3BDE-90A5C10D6533}"/>
              </a:ext>
            </a:extLst>
          </p:cNvPr>
          <p:cNvSpPr>
            <a:spLocks noGrp="1"/>
          </p:cNvSpPr>
          <p:nvPr>
            <p:ph type="pic" sz="quarter" idx="15"/>
          </p:nvPr>
        </p:nvSpPr>
        <p:spPr>
          <a:xfrm>
            <a:off x="7707881" y="583987"/>
            <a:ext cx="6241466" cy="5663465"/>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Tree>
    <p:extLst>
      <p:ext uri="{BB962C8B-B14F-4D97-AF65-F5344CB8AC3E}">
        <p14:creationId xmlns:p14="http://schemas.microsoft.com/office/powerpoint/2010/main" val="817744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ondary - 1 image ">
    <p:spTree>
      <p:nvGrpSpPr>
        <p:cNvPr id="1" name=""/>
        <p:cNvGrpSpPr/>
        <p:nvPr/>
      </p:nvGrpSpPr>
      <p:grpSpPr>
        <a:xfrm>
          <a:off x="0" y="0"/>
          <a:ext cx="0" cy="0"/>
          <a:chOff x="0" y="0"/>
          <a:chExt cx="0" cy="0"/>
        </a:xfrm>
      </p:grpSpPr>
      <p:sp>
        <p:nvSpPr>
          <p:cNvPr id="3" name="Marcador de posición de imagen 15">
            <a:extLst>
              <a:ext uri="{FF2B5EF4-FFF2-40B4-BE49-F238E27FC236}">
                <a16:creationId xmlns:a16="http://schemas.microsoft.com/office/drawing/2014/main" id="{D46B70D8-5517-172C-FC8C-14396A15D20D}"/>
              </a:ext>
            </a:extLst>
          </p:cNvPr>
          <p:cNvSpPr>
            <a:spLocks noGrp="1"/>
          </p:cNvSpPr>
          <p:nvPr>
            <p:ph type="pic" sz="quarter" idx="12"/>
          </p:nvPr>
        </p:nvSpPr>
        <p:spPr>
          <a:xfrm>
            <a:off x="5343605" y="431562"/>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Title 3">
            <a:extLst>
              <a:ext uri="{FF2B5EF4-FFF2-40B4-BE49-F238E27FC236}">
                <a16:creationId xmlns:a16="http://schemas.microsoft.com/office/drawing/2014/main" id="{2DF80DF4-9535-6046-9181-51F466335FE6}"/>
              </a:ext>
            </a:extLst>
          </p:cNvPr>
          <p:cNvSpPr>
            <a:spLocks noGrp="1"/>
          </p:cNvSpPr>
          <p:nvPr>
            <p:ph type="title"/>
          </p:nvPr>
        </p:nvSpPr>
        <p:spPr>
          <a:xfrm>
            <a:off x="609601" y="431561"/>
            <a:ext cx="2261786" cy="3579123"/>
          </a:xfrm>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26EBD932-F1C4-ED21-FC32-91B79BA1A45A}"/>
              </a:ext>
            </a:extLst>
          </p:cNvPr>
          <p:cNvSpPr>
            <a:spLocks noGrp="1"/>
          </p:cNvSpPr>
          <p:nvPr>
            <p:ph type="sldNum" sz="quarter" idx="13"/>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2721678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ondary - 2 imag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E34CBD-6638-0F2B-A9C4-1DCAEDDE343B}"/>
              </a:ext>
            </a:extLst>
          </p:cNvPr>
          <p:cNvSpPr>
            <a:spLocks noGrp="1"/>
          </p:cNvSpPr>
          <p:nvPr>
            <p:ph type="title"/>
          </p:nvPr>
        </p:nvSpPr>
        <p:spPr>
          <a:xfrm>
            <a:off x="609601" y="431562"/>
            <a:ext cx="2261786" cy="3660604"/>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9293EA28-FD76-6B4B-EB00-6324E3776078}"/>
              </a:ext>
            </a:extLst>
          </p:cNvPr>
          <p:cNvSpPr>
            <a:spLocks noGrp="1"/>
          </p:cNvSpPr>
          <p:nvPr>
            <p:ph type="sldNum" sz="quarter" idx="14"/>
          </p:nvPr>
        </p:nvSpPr>
        <p:spPr>
          <a:xfrm>
            <a:off x="8610600" y="6356350"/>
            <a:ext cx="2971800" cy="365125"/>
          </a:xfrm>
          <a:prstGeom prst="rect">
            <a:avLst/>
          </a:prstGeom>
        </p:spPr>
        <p:txBody>
          <a:bodyPr/>
          <a:lstStyle/>
          <a:p>
            <a:fld id="{BEBCF1AD-1FFB-4EEA-961C-8EB81DFF5412}" type="slidenum">
              <a:rPr lang="en-US" smtClean="0"/>
              <a:pPr/>
              <a:t>‹#›</a:t>
            </a:fld>
            <a:endParaRPr lang="en-US" dirty="0"/>
          </a:p>
        </p:txBody>
      </p:sp>
      <p:sp>
        <p:nvSpPr>
          <p:cNvPr id="2" name="Marcador de posición de imagen 15">
            <a:extLst>
              <a:ext uri="{FF2B5EF4-FFF2-40B4-BE49-F238E27FC236}">
                <a16:creationId xmlns:a16="http://schemas.microsoft.com/office/drawing/2014/main" id="{F7D28AF8-51E8-4E8F-5D14-17092E1C9C1A}"/>
              </a:ext>
            </a:extLst>
          </p:cNvPr>
          <p:cNvSpPr>
            <a:spLocks noGrp="1"/>
          </p:cNvSpPr>
          <p:nvPr>
            <p:ph type="pic" sz="quarter" idx="15"/>
          </p:nvPr>
        </p:nvSpPr>
        <p:spPr>
          <a:xfrm>
            <a:off x="2200835" y="633661"/>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7" name="Marcador de posición de imagen 15">
            <a:extLst>
              <a:ext uri="{FF2B5EF4-FFF2-40B4-BE49-F238E27FC236}">
                <a16:creationId xmlns:a16="http://schemas.microsoft.com/office/drawing/2014/main" id="{BF9304E1-08B2-0709-D250-FA81376AB4BA}"/>
              </a:ext>
            </a:extLst>
          </p:cNvPr>
          <p:cNvSpPr>
            <a:spLocks noGrp="1"/>
          </p:cNvSpPr>
          <p:nvPr>
            <p:ph type="pic" sz="quarter" idx="16"/>
          </p:nvPr>
        </p:nvSpPr>
        <p:spPr>
          <a:xfrm>
            <a:off x="6922354" y="287484"/>
            <a:ext cx="6533990" cy="59288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Tree>
    <p:extLst>
      <p:ext uri="{BB962C8B-B14F-4D97-AF65-F5344CB8AC3E}">
        <p14:creationId xmlns:p14="http://schemas.microsoft.com/office/powerpoint/2010/main" val="270411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1D9FC07-3FDB-5107-46D6-082B7D2FAF61}"/>
              </a:ext>
            </a:extLst>
          </p:cNvPr>
          <p:cNvSpPr/>
          <p:nvPr userDrawn="1"/>
        </p:nvSpPr>
        <p:spPr>
          <a:xfrm>
            <a:off x="0" y="0"/>
            <a:ext cx="12192000" cy="6857996"/>
          </a:xfrm>
          <a:prstGeom prst="rect">
            <a:avLst/>
          </a:prstGeom>
          <a:gradFill>
            <a:gsLst>
              <a:gs pos="14000">
                <a:schemeClr val="tx2">
                  <a:lumMod val="50000"/>
                  <a:alpha val="50000"/>
                </a:schemeClr>
              </a:gs>
              <a:gs pos="56000">
                <a:schemeClr val="tx2">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7646068" y="1973656"/>
            <a:ext cx="3936332" cy="2579874"/>
          </a:xfrm>
          <a:prstGeom prst="rect">
            <a:avLst/>
          </a:prstGeom>
        </p:spPr>
        <p:txBody>
          <a:bodyPr lIns="0" tIns="0" rIns="0" bIns="0" anchor="b"/>
          <a:lstStyle>
            <a:lvl1pPr algn="r">
              <a:defRPr sz="2800" cap="all" baseline="0">
                <a:solidFill>
                  <a:srgbClr val="00BCB5"/>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7646068" y="4760720"/>
            <a:ext cx="3936332"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14" name="Text Placeholder 8">
            <a:extLst>
              <a:ext uri="{FF2B5EF4-FFF2-40B4-BE49-F238E27FC236}">
                <a16:creationId xmlns:a16="http://schemas.microsoft.com/office/drawing/2014/main" id="{AC594DB4-9700-F9E0-90F3-1479BBFFEDC7}"/>
              </a:ext>
            </a:extLst>
          </p:cNvPr>
          <p:cNvSpPr>
            <a:spLocks noGrp="1"/>
          </p:cNvSpPr>
          <p:nvPr>
            <p:ph type="body" sz="quarter" idx="11" hasCustomPrompt="1"/>
          </p:nvPr>
        </p:nvSpPr>
        <p:spPr>
          <a:xfrm>
            <a:off x="8067230" y="5504204"/>
            <a:ext cx="3515170" cy="896596"/>
          </a:xfrm>
          <a:prstGeom prst="rect">
            <a:avLst/>
          </a:prstGeom>
        </p:spPr>
        <p:txBody>
          <a:bodyPr lIns="0" tIns="0" rIns="0" bIns="0" anchor="b"/>
          <a:lstStyle>
            <a:lvl1pPr marL="0" indent="0" algn="r">
              <a:buNone/>
              <a:defRPr sz="1200" b="0">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Insert Dates</a:t>
            </a:r>
          </a:p>
        </p:txBody>
      </p:sp>
      <p:sp>
        <p:nvSpPr>
          <p:cNvPr id="2" name="Marcador de posición de imagen 15">
            <a:extLst>
              <a:ext uri="{FF2B5EF4-FFF2-40B4-BE49-F238E27FC236}">
                <a16:creationId xmlns:a16="http://schemas.microsoft.com/office/drawing/2014/main" id="{91F49112-95BB-A125-950F-0BE33EA44743}"/>
              </a:ext>
            </a:extLst>
          </p:cNvPr>
          <p:cNvSpPr>
            <a:spLocks noGrp="1"/>
          </p:cNvSpPr>
          <p:nvPr>
            <p:ph type="pic" sz="quarter" idx="12"/>
          </p:nvPr>
        </p:nvSpPr>
        <p:spPr>
          <a:xfrm>
            <a:off x="-633" y="-2018"/>
            <a:ext cx="8083843" cy="686299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 name="connsiteX0" fmla="*/ 109442 w 5002588"/>
              <a:gd name="connsiteY0" fmla="*/ 0 h 4175404"/>
              <a:gd name="connsiteX1" fmla="*/ 5002588 w 5002588"/>
              <a:gd name="connsiteY1" fmla="*/ 4311 h 4175404"/>
              <a:gd name="connsiteX2" fmla="*/ 3442899 w 5002588"/>
              <a:gd name="connsiteY2" fmla="*/ 4175404 h 4175404"/>
              <a:gd name="connsiteX3" fmla="*/ 554815 w 5002588"/>
              <a:gd name="connsiteY3" fmla="*/ 4175404 h 4175404"/>
              <a:gd name="connsiteX4" fmla="*/ 109442 w 5002588"/>
              <a:gd name="connsiteY4" fmla="*/ 0 h 4175404"/>
              <a:gd name="connsiteX0" fmla="*/ 543 w 4893689"/>
              <a:gd name="connsiteY0" fmla="*/ 0 h 4175404"/>
              <a:gd name="connsiteX1" fmla="*/ 4893689 w 4893689"/>
              <a:gd name="connsiteY1" fmla="*/ 4311 h 4175404"/>
              <a:gd name="connsiteX2" fmla="*/ 3334000 w 4893689"/>
              <a:gd name="connsiteY2" fmla="*/ 4175404 h 4175404"/>
              <a:gd name="connsiteX3" fmla="*/ 445916 w 4893689"/>
              <a:gd name="connsiteY3" fmla="*/ 4175404 h 4175404"/>
              <a:gd name="connsiteX4" fmla="*/ 543 w 4893689"/>
              <a:gd name="connsiteY4" fmla="*/ 0 h 4175404"/>
              <a:gd name="connsiteX0" fmla="*/ 20238 w 4913384"/>
              <a:gd name="connsiteY0" fmla="*/ 0 h 4179715"/>
              <a:gd name="connsiteX1" fmla="*/ 4913384 w 4913384"/>
              <a:gd name="connsiteY1" fmla="*/ 4311 h 4179715"/>
              <a:gd name="connsiteX2" fmla="*/ 3353695 w 4913384"/>
              <a:gd name="connsiteY2" fmla="*/ 4175404 h 4179715"/>
              <a:gd name="connsiteX3" fmla="*/ 0 w 4913384"/>
              <a:gd name="connsiteY3" fmla="*/ 4179715 h 4179715"/>
              <a:gd name="connsiteX4" fmla="*/ 20238 w 4913384"/>
              <a:gd name="connsiteY4" fmla="*/ 0 h 4179715"/>
              <a:gd name="connsiteX0" fmla="*/ 22433 w 4915579"/>
              <a:gd name="connsiteY0" fmla="*/ 0 h 4179715"/>
              <a:gd name="connsiteX1" fmla="*/ 4915579 w 4915579"/>
              <a:gd name="connsiteY1" fmla="*/ 4311 h 4179715"/>
              <a:gd name="connsiteX2" fmla="*/ 3355890 w 4915579"/>
              <a:gd name="connsiteY2" fmla="*/ 4175404 h 4179715"/>
              <a:gd name="connsiteX3" fmla="*/ 2195 w 4915579"/>
              <a:gd name="connsiteY3" fmla="*/ 4179715 h 4179715"/>
              <a:gd name="connsiteX4" fmla="*/ 22433 w 4915579"/>
              <a:gd name="connsiteY4" fmla="*/ 0 h 4179715"/>
              <a:gd name="connsiteX0" fmla="*/ 12139 w 4927595"/>
              <a:gd name="connsiteY0" fmla="*/ 0 h 4184496"/>
              <a:gd name="connsiteX1" fmla="*/ 4927595 w 4927595"/>
              <a:gd name="connsiteY1" fmla="*/ 9092 h 4184496"/>
              <a:gd name="connsiteX2" fmla="*/ 3367906 w 4927595"/>
              <a:gd name="connsiteY2" fmla="*/ 4180185 h 4184496"/>
              <a:gd name="connsiteX3" fmla="*/ 14211 w 4927595"/>
              <a:gd name="connsiteY3" fmla="*/ 4184496 h 4184496"/>
              <a:gd name="connsiteX4" fmla="*/ 12139 w 4927595"/>
              <a:gd name="connsiteY4" fmla="*/ 0 h 4184496"/>
              <a:gd name="connsiteX0" fmla="*/ 11169 w 4926625"/>
              <a:gd name="connsiteY0" fmla="*/ 0 h 4184496"/>
              <a:gd name="connsiteX1" fmla="*/ 4926625 w 4926625"/>
              <a:gd name="connsiteY1" fmla="*/ 9092 h 4184496"/>
              <a:gd name="connsiteX2" fmla="*/ 3366936 w 4926625"/>
              <a:gd name="connsiteY2" fmla="*/ 4180185 h 4184496"/>
              <a:gd name="connsiteX3" fmla="*/ 13241 w 4926625"/>
              <a:gd name="connsiteY3" fmla="*/ 4184496 h 4184496"/>
              <a:gd name="connsiteX4" fmla="*/ 11169 w 4926625"/>
              <a:gd name="connsiteY4" fmla="*/ 0 h 4184496"/>
              <a:gd name="connsiteX0" fmla="*/ 11169 w 4926625"/>
              <a:gd name="connsiteY0" fmla="*/ 0 h 4189079"/>
              <a:gd name="connsiteX1" fmla="*/ 4926625 w 4926625"/>
              <a:gd name="connsiteY1" fmla="*/ 9092 h 4189079"/>
              <a:gd name="connsiteX2" fmla="*/ 3366936 w 4926625"/>
              <a:gd name="connsiteY2" fmla="*/ 4180185 h 4189079"/>
              <a:gd name="connsiteX3" fmla="*/ 13241 w 4926625"/>
              <a:gd name="connsiteY3" fmla="*/ 4189079 h 4189079"/>
              <a:gd name="connsiteX4" fmla="*/ 11169 w 4926625"/>
              <a:gd name="connsiteY4" fmla="*/ 0 h 4189079"/>
              <a:gd name="connsiteX0" fmla="*/ 0 w 4915456"/>
              <a:gd name="connsiteY0" fmla="*/ 0 h 4189079"/>
              <a:gd name="connsiteX1" fmla="*/ 4915456 w 4915456"/>
              <a:gd name="connsiteY1" fmla="*/ 9092 h 4189079"/>
              <a:gd name="connsiteX2" fmla="*/ 3355767 w 4915456"/>
              <a:gd name="connsiteY2" fmla="*/ 4180185 h 4189079"/>
              <a:gd name="connsiteX3" fmla="*/ 2072 w 4915456"/>
              <a:gd name="connsiteY3" fmla="*/ 4189079 h 4189079"/>
              <a:gd name="connsiteX4" fmla="*/ 0 w 4915456"/>
              <a:gd name="connsiteY4" fmla="*/ 0 h 4189079"/>
              <a:gd name="connsiteX0" fmla="*/ 984 w 4913384"/>
              <a:gd name="connsiteY0" fmla="*/ 0 h 4182967"/>
              <a:gd name="connsiteX1" fmla="*/ 4913384 w 4913384"/>
              <a:gd name="connsiteY1" fmla="*/ 2980 h 4182967"/>
              <a:gd name="connsiteX2" fmla="*/ 3353695 w 4913384"/>
              <a:gd name="connsiteY2" fmla="*/ 4174073 h 4182967"/>
              <a:gd name="connsiteX3" fmla="*/ 0 w 4913384"/>
              <a:gd name="connsiteY3" fmla="*/ 4182967 h 4182967"/>
              <a:gd name="connsiteX4" fmla="*/ 984 w 4913384"/>
              <a:gd name="connsiteY4" fmla="*/ 0 h 4182967"/>
              <a:gd name="connsiteX0" fmla="*/ 984 w 4913384"/>
              <a:gd name="connsiteY0" fmla="*/ 0 h 4182967"/>
              <a:gd name="connsiteX1" fmla="*/ 4913384 w 4913384"/>
              <a:gd name="connsiteY1" fmla="*/ 2980 h 4182967"/>
              <a:gd name="connsiteX2" fmla="*/ 3353695 w 4913384"/>
              <a:gd name="connsiteY2" fmla="*/ 4174073 h 4182967"/>
              <a:gd name="connsiteX3" fmla="*/ 0 w 4913384"/>
              <a:gd name="connsiteY3" fmla="*/ 4182967 h 4182967"/>
              <a:gd name="connsiteX4" fmla="*/ 984 w 4913384"/>
              <a:gd name="connsiteY4" fmla="*/ 0 h 4182967"/>
              <a:gd name="connsiteX0" fmla="*/ 2512 w 4913384"/>
              <a:gd name="connsiteY0" fmla="*/ 0 h 4186023"/>
              <a:gd name="connsiteX1" fmla="*/ 4913384 w 4913384"/>
              <a:gd name="connsiteY1" fmla="*/ 6036 h 4186023"/>
              <a:gd name="connsiteX2" fmla="*/ 3353695 w 4913384"/>
              <a:gd name="connsiteY2" fmla="*/ 4177129 h 4186023"/>
              <a:gd name="connsiteX3" fmla="*/ 0 w 4913384"/>
              <a:gd name="connsiteY3" fmla="*/ 4186023 h 4186023"/>
              <a:gd name="connsiteX4" fmla="*/ 2512 w 4913384"/>
              <a:gd name="connsiteY4" fmla="*/ 0 h 4186023"/>
              <a:gd name="connsiteX0" fmla="*/ 2512 w 4913384"/>
              <a:gd name="connsiteY0" fmla="*/ 0 h 4186023"/>
              <a:gd name="connsiteX1" fmla="*/ 4913384 w 4913384"/>
              <a:gd name="connsiteY1" fmla="*/ 6036 h 4186023"/>
              <a:gd name="connsiteX2" fmla="*/ 3348817 w 4913384"/>
              <a:gd name="connsiteY2" fmla="*/ 4182025 h 4186023"/>
              <a:gd name="connsiteX3" fmla="*/ 0 w 4913384"/>
              <a:gd name="connsiteY3" fmla="*/ 4186023 h 4186023"/>
              <a:gd name="connsiteX4" fmla="*/ 2512 w 4913384"/>
              <a:gd name="connsiteY4" fmla="*/ 0 h 4186023"/>
              <a:gd name="connsiteX0" fmla="*/ 2512 w 4913384"/>
              <a:gd name="connsiteY0" fmla="*/ 0 h 4187839"/>
              <a:gd name="connsiteX1" fmla="*/ 4913384 w 4913384"/>
              <a:gd name="connsiteY1" fmla="*/ 6036 h 4187839"/>
              <a:gd name="connsiteX2" fmla="*/ 3347369 w 4913384"/>
              <a:gd name="connsiteY2" fmla="*/ 4187839 h 4187839"/>
              <a:gd name="connsiteX3" fmla="*/ 0 w 4913384"/>
              <a:gd name="connsiteY3" fmla="*/ 4186023 h 4187839"/>
              <a:gd name="connsiteX4" fmla="*/ 2512 w 4913384"/>
              <a:gd name="connsiteY4" fmla="*/ 0 h 4187839"/>
              <a:gd name="connsiteX0" fmla="*/ 0 w 4913769"/>
              <a:gd name="connsiteY0" fmla="*/ 0 h 4187839"/>
              <a:gd name="connsiteX1" fmla="*/ 4913769 w 4913769"/>
              <a:gd name="connsiteY1" fmla="*/ 6036 h 4187839"/>
              <a:gd name="connsiteX2" fmla="*/ 3347754 w 4913769"/>
              <a:gd name="connsiteY2" fmla="*/ 4187839 h 4187839"/>
              <a:gd name="connsiteX3" fmla="*/ 385 w 4913769"/>
              <a:gd name="connsiteY3" fmla="*/ 4186023 h 4187839"/>
              <a:gd name="connsiteX4" fmla="*/ 0 w 4913769"/>
              <a:gd name="connsiteY4" fmla="*/ 0 h 4187839"/>
              <a:gd name="connsiteX0" fmla="*/ 0 w 4916666"/>
              <a:gd name="connsiteY0" fmla="*/ 1232 h 4189071"/>
              <a:gd name="connsiteX1" fmla="*/ 4916666 w 4916666"/>
              <a:gd name="connsiteY1" fmla="*/ 0 h 4189071"/>
              <a:gd name="connsiteX2" fmla="*/ 3347754 w 4916666"/>
              <a:gd name="connsiteY2" fmla="*/ 4189071 h 4189071"/>
              <a:gd name="connsiteX3" fmla="*/ 385 w 4916666"/>
              <a:gd name="connsiteY3" fmla="*/ 4187255 h 4189071"/>
              <a:gd name="connsiteX4" fmla="*/ 0 w 4916666"/>
              <a:gd name="connsiteY4" fmla="*/ 1232 h 4189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16666" h="4189071">
                <a:moveTo>
                  <a:pt x="0" y="1232"/>
                </a:moveTo>
                <a:lnTo>
                  <a:pt x="4916666" y="0"/>
                </a:lnTo>
                <a:lnTo>
                  <a:pt x="3347754" y="4189071"/>
                </a:lnTo>
                <a:lnTo>
                  <a:pt x="385" y="4187255"/>
                </a:lnTo>
                <a:cubicBezTo>
                  <a:pt x="1655" y="2807041"/>
                  <a:pt x="2166" y="1395908"/>
                  <a:pt x="0" y="1232"/>
                </a:cubicBezTo>
                <a:close/>
              </a:path>
            </a:pathLst>
          </a:custGeom>
          <a:noFill/>
          <a:ln>
            <a:noFill/>
          </a:ln>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pic>
        <p:nvPicPr>
          <p:cNvPr id="3" name="Picture 9">
            <a:extLst>
              <a:ext uri="{FF2B5EF4-FFF2-40B4-BE49-F238E27FC236}">
                <a16:creationId xmlns:a16="http://schemas.microsoft.com/office/drawing/2014/main" id="{C28B44A6-E516-AA15-5AE3-C39A7BFB3F9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9120435" y="371733"/>
            <a:ext cx="2536514" cy="762792"/>
          </a:xfrm>
          <a:prstGeom prst="rect">
            <a:avLst/>
          </a:prstGeom>
        </p:spPr>
      </p:pic>
    </p:spTree>
    <p:extLst>
      <p:ext uri="{BB962C8B-B14F-4D97-AF65-F5344CB8AC3E}">
        <p14:creationId xmlns:p14="http://schemas.microsoft.com/office/powerpoint/2010/main" val="557658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4 images">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1D9FC07-3FDB-5107-46D6-082B7D2FAF61}"/>
              </a:ext>
            </a:extLst>
          </p:cNvPr>
          <p:cNvSpPr/>
          <p:nvPr userDrawn="1"/>
        </p:nvSpPr>
        <p:spPr>
          <a:xfrm>
            <a:off x="0" y="0"/>
            <a:ext cx="12192000" cy="6857996"/>
          </a:xfrm>
          <a:prstGeom prst="rect">
            <a:avLst/>
          </a:prstGeom>
          <a:gradFill>
            <a:gsLst>
              <a:gs pos="14000">
                <a:schemeClr val="tx2">
                  <a:lumMod val="50000"/>
                  <a:alpha val="50000"/>
                </a:schemeClr>
              </a:gs>
              <a:gs pos="56000">
                <a:schemeClr val="tx2">
                  <a:alpha val="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7646068" y="1783534"/>
            <a:ext cx="3936332" cy="2769996"/>
          </a:xfrm>
          <a:prstGeom prst="rect">
            <a:avLst/>
          </a:prstGeom>
        </p:spPr>
        <p:txBody>
          <a:bodyPr lIns="0" tIns="0" rIns="0" bIns="0" anchor="b"/>
          <a:lstStyle>
            <a:lvl1pPr algn="r">
              <a:defRPr sz="2800" cap="all" baseline="0">
                <a:solidFill>
                  <a:srgbClr val="00BCB5"/>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7646068" y="4760720"/>
            <a:ext cx="3936332"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14" name="Text Placeholder 8">
            <a:extLst>
              <a:ext uri="{FF2B5EF4-FFF2-40B4-BE49-F238E27FC236}">
                <a16:creationId xmlns:a16="http://schemas.microsoft.com/office/drawing/2014/main" id="{AC594DB4-9700-F9E0-90F3-1479BBFFEDC7}"/>
              </a:ext>
            </a:extLst>
          </p:cNvPr>
          <p:cNvSpPr>
            <a:spLocks noGrp="1"/>
          </p:cNvSpPr>
          <p:nvPr>
            <p:ph type="body" sz="quarter" idx="11" hasCustomPrompt="1"/>
          </p:nvPr>
        </p:nvSpPr>
        <p:spPr>
          <a:xfrm>
            <a:off x="8067230" y="5504204"/>
            <a:ext cx="3515170" cy="896596"/>
          </a:xfrm>
          <a:prstGeom prst="rect">
            <a:avLst/>
          </a:prstGeom>
        </p:spPr>
        <p:txBody>
          <a:bodyPr lIns="0" tIns="0" rIns="0" bIns="0" anchor="b"/>
          <a:lstStyle>
            <a:lvl1pPr marL="0" indent="0" algn="r">
              <a:buNone/>
              <a:defRPr sz="1200" b="0">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Insert Dates</a:t>
            </a:r>
          </a:p>
        </p:txBody>
      </p:sp>
      <p:sp>
        <p:nvSpPr>
          <p:cNvPr id="3" name="Marcador de posición de imagen 15">
            <a:extLst>
              <a:ext uri="{FF2B5EF4-FFF2-40B4-BE49-F238E27FC236}">
                <a16:creationId xmlns:a16="http://schemas.microsoft.com/office/drawing/2014/main" id="{50ACFA50-231A-D29B-523B-C0750F724755}"/>
              </a:ext>
            </a:extLst>
          </p:cNvPr>
          <p:cNvSpPr>
            <a:spLocks noGrp="1"/>
          </p:cNvSpPr>
          <p:nvPr>
            <p:ph type="pic" sz="quarter" idx="13"/>
          </p:nvPr>
        </p:nvSpPr>
        <p:spPr>
          <a:xfrm>
            <a:off x="846766" y="3477505"/>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4" name="Marcador de posición de imagen 15">
            <a:extLst>
              <a:ext uri="{FF2B5EF4-FFF2-40B4-BE49-F238E27FC236}">
                <a16:creationId xmlns:a16="http://schemas.microsoft.com/office/drawing/2014/main" id="{FBBCD30E-4C07-58F5-6FB5-27C5C4CF19C1}"/>
              </a:ext>
            </a:extLst>
          </p:cNvPr>
          <p:cNvSpPr>
            <a:spLocks noGrp="1"/>
          </p:cNvSpPr>
          <p:nvPr>
            <p:ph type="pic" sz="quarter" idx="14"/>
          </p:nvPr>
        </p:nvSpPr>
        <p:spPr>
          <a:xfrm>
            <a:off x="2133307" y="-3"/>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5" name="Marcador de posición de imagen 15">
            <a:extLst>
              <a:ext uri="{FF2B5EF4-FFF2-40B4-BE49-F238E27FC236}">
                <a16:creationId xmlns:a16="http://schemas.microsoft.com/office/drawing/2014/main" id="{23AED415-3567-B4BB-6C31-F2EBD9D2874B}"/>
              </a:ext>
            </a:extLst>
          </p:cNvPr>
          <p:cNvSpPr>
            <a:spLocks noGrp="1"/>
          </p:cNvSpPr>
          <p:nvPr>
            <p:ph type="pic" sz="quarter" idx="15"/>
          </p:nvPr>
        </p:nvSpPr>
        <p:spPr>
          <a:xfrm>
            <a:off x="3284182" y="3477497"/>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sp>
        <p:nvSpPr>
          <p:cNvPr id="6" name="Marcador de posición de imagen 15">
            <a:extLst>
              <a:ext uri="{FF2B5EF4-FFF2-40B4-BE49-F238E27FC236}">
                <a16:creationId xmlns:a16="http://schemas.microsoft.com/office/drawing/2014/main" id="{57F44C66-D5D8-FBC9-DDB1-4C8341C1A3B2}"/>
              </a:ext>
            </a:extLst>
          </p:cNvPr>
          <p:cNvSpPr>
            <a:spLocks noGrp="1"/>
          </p:cNvSpPr>
          <p:nvPr>
            <p:ph type="pic" sz="quarter" idx="16"/>
          </p:nvPr>
        </p:nvSpPr>
        <p:spPr>
          <a:xfrm>
            <a:off x="4570723" y="-11"/>
            <a:ext cx="3604736" cy="3380499"/>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noFill/>
          <a:effectLst>
            <a:outerShdw blurRad="127000" dist="38100" dir="2700000" algn="tl" rotWithShape="0">
              <a:prstClr val="black">
                <a:alpha val="40000"/>
              </a:prstClr>
            </a:outerShdw>
          </a:effectLst>
        </p:spPr>
        <p:txBody>
          <a:bodyPr wrap="square">
            <a:noAutofit/>
          </a:bodyPr>
          <a:lstStyle>
            <a:lvl1pPr marL="0" indent="0">
              <a:buNone/>
              <a:defRPr sz="1200">
                <a:solidFill>
                  <a:srgbClr val="00BCB5"/>
                </a:solidFill>
              </a:defRPr>
            </a:lvl1pPr>
          </a:lstStyle>
          <a:p>
            <a:endParaRPr lang="es-ES" dirty="0"/>
          </a:p>
        </p:txBody>
      </p:sp>
      <p:pic>
        <p:nvPicPr>
          <p:cNvPr id="2" name="Picture 9">
            <a:extLst>
              <a:ext uri="{FF2B5EF4-FFF2-40B4-BE49-F238E27FC236}">
                <a16:creationId xmlns:a16="http://schemas.microsoft.com/office/drawing/2014/main" id="{E2811673-1832-D70E-EE7F-3D0FE039D48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9120435" y="371733"/>
            <a:ext cx="2536514" cy="762792"/>
          </a:xfrm>
          <a:prstGeom prst="rect">
            <a:avLst/>
          </a:prstGeom>
        </p:spPr>
      </p:pic>
    </p:spTree>
    <p:extLst>
      <p:ext uri="{BB962C8B-B14F-4D97-AF65-F5344CB8AC3E}">
        <p14:creationId xmlns:p14="http://schemas.microsoft.com/office/powerpoint/2010/main" val="867752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7F68A74-A849-E914-6E6F-EFE0367C4B5F}"/>
              </a:ext>
            </a:extLst>
          </p:cNvPr>
          <p:cNvSpPr>
            <a:spLocks noGrp="1"/>
          </p:cNvSpPr>
          <p:nvPr>
            <p:ph type="title"/>
          </p:nvPr>
        </p:nvSpPr>
        <p:spPr>
          <a:xfrm>
            <a:off x="4843604" y="2562132"/>
            <a:ext cx="6738795" cy="1990308"/>
          </a:xfrm>
          <a:prstGeom prst="rect">
            <a:avLst/>
          </a:prstGeom>
        </p:spPr>
        <p:txBody>
          <a:bodyPr lIns="0" tIns="0" rIns="0" bIns="0" anchor="b"/>
          <a:lstStyle>
            <a:lvl1pPr algn="r">
              <a:defRPr sz="2800" cap="all" baseline="0">
                <a:solidFill>
                  <a:schemeClr val="accent1"/>
                </a:solidFill>
              </a:defRPr>
            </a:lvl1pPr>
          </a:lstStyle>
          <a:p>
            <a:r>
              <a:rPr lang="en-US" dirty="0"/>
              <a:t>Click to edit Master title style</a:t>
            </a:r>
          </a:p>
        </p:txBody>
      </p:sp>
      <p:sp>
        <p:nvSpPr>
          <p:cNvPr id="9" name="Text Placeholder 8">
            <a:extLst>
              <a:ext uri="{FF2B5EF4-FFF2-40B4-BE49-F238E27FC236}">
                <a16:creationId xmlns:a16="http://schemas.microsoft.com/office/drawing/2014/main" id="{8C14A2D3-EF0D-4FEC-EF18-D65D58DEF97C}"/>
              </a:ext>
            </a:extLst>
          </p:cNvPr>
          <p:cNvSpPr>
            <a:spLocks noGrp="1"/>
          </p:cNvSpPr>
          <p:nvPr>
            <p:ph type="body" sz="quarter" idx="10"/>
          </p:nvPr>
        </p:nvSpPr>
        <p:spPr>
          <a:xfrm>
            <a:off x="6096000" y="4759630"/>
            <a:ext cx="5486400" cy="896596"/>
          </a:xfrm>
          <a:prstGeom prst="rect">
            <a:avLst/>
          </a:prstGeom>
        </p:spPr>
        <p:txBody>
          <a:bodyPr lIns="0" tIns="0" rIns="0" bIns="0"/>
          <a:lstStyle>
            <a:lvl1pPr marL="0" indent="0" algn="r">
              <a:buNone/>
              <a:defRPr sz="1800" b="1">
                <a:solidFill>
                  <a:schemeClr val="bg1"/>
                </a:solidFill>
              </a:defRPr>
            </a:lvl1pPr>
            <a:lvl2pPr marL="457200" indent="0" algn="r">
              <a:buNone/>
              <a:defRPr sz="1400">
                <a:solidFill>
                  <a:schemeClr val="bg1"/>
                </a:solidFill>
              </a:defRPr>
            </a:lvl2pPr>
            <a:lvl3pPr marL="914400" indent="0" algn="r">
              <a:buNone/>
              <a:defRPr sz="1400">
                <a:solidFill>
                  <a:schemeClr val="bg1"/>
                </a:solidFill>
              </a:defRPr>
            </a:lvl3pPr>
            <a:lvl4pPr marL="1371600" indent="0" algn="r">
              <a:buNone/>
              <a:defRPr sz="1400">
                <a:solidFill>
                  <a:schemeClr val="bg1"/>
                </a:solidFill>
              </a:defRPr>
            </a:lvl4pPr>
            <a:lvl5pPr marL="1828800" indent="0" algn="r">
              <a:buFont typeface="Arial" panose="020B0604020202020204" pitchFamily="34" charset="0"/>
              <a:buNone/>
              <a:defRPr sz="1400">
                <a:solidFill>
                  <a:schemeClr val="bg1"/>
                </a:solidFill>
              </a:defRPr>
            </a:lvl5pPr>
          </a:lstStyle>
          <a:p>
            <a:pPr lvl="0"/>
            <a:r>
              <a:rPr lang="en-US" dirty="0"/>
              <a:t>Click to edit Master text styles</a:t>
            </a:r>
          </a:p>
        </p:txBody>
      </p:sp>
      <p:sp>
        <p:nvSpPr>
          <p:cNvPr id="8" name="Parallelogram 7">
            <a:extLst>
              <a:ext uri="{FF2B5EF4-FFF2-40B4-BE49-F238E27FC236}">
                <a16:creationId xmlns:a16="http://schemas.microsoft.com/office/drawing/2014/main" id="{B2ADC1B5-94DE-3986-E49F-7C36665C9657}"/>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7">
            <a:extLst>
              <a:ext uri="{FF2B5EF4-FFF2-40B4-BE49-F238E27FC236}">
                <a16:creationId xmlns:a16="http://schemas.microsoft.com/office/drawing/2014/main" id="{824AC809-68DF-5E3A-F17A-F493951E0065}"/>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1" name="TextBox 2">
            <a:extLst>
              <a:ext uri="{FF2B5EF4-FFF2-40B4-BE49-F238E27FC236}">
                <a16:creationId xmlns:a16="http://schemas.microsoft.com/office/drawing/2014/main" id="{805CD6A9-8E41-C2D7-B54D-64F20BA11F15}"/>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348736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imary - 1 column with sidebar">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DFF4048-32D9-1948-7EA4-A7A4EF92295D}"/>
              </a:ext>
            </a:extLst>
          </p:cNvPr>
          <p:cNvSpPr>
            <a:spLocks noGrp="1"/>
          </p:cNvSpPr>
          <p:nvPr>
            <p:ph type="title"/>
          </p:nvPr>
        </p:nvSpPr>
        <p:spPr/>
        <p:txBody>
          <a:bodyPr/>
          <a:lstStyle/>
          <a:p>
            <a:endParaRPr lang="en-US" dirty="0"/>
          </a:p>
        </p:txBody>
      </p:sp>
      <p:sp>
        <p:nvSpPr>
          <p:cNvPr id="11" name="Slide Number Placeholder 10">
            <a:extLst>
              <a:ext uri="{FF2B5EF4-FFF2-40B4-BE49-F238E27FC236}">
                <a16:creationId xmlns:a16="http://schemas.microsoft.com/office/drawing/2014/main" id="{956CF664-A768-3DD3-D350-9A98127C74D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13" name="Text Placeholder 12">
            <a:extLst>
              <a:ext uri="{FF2B5EF4-FFF2-40B4-BE49-F238E27FC236}">
                <a16:creationId xmlns:a16="http://schemas.microsoft.com/office/drawing/2014/main" id="{24986ABA-9C4D-B1F6-6F5B-587F650E6066}"/>
              </a:ext>
            </a:extLst>
          </p:cNvPr>
          <p:cNvSpPr>
            <a:spLocks noGrp="1"/>
          </p:cNvSpPr>
          <p:nvPr>
            <p:ph type="body" sz="quarter" idx="11"/>
          </p:nvPr>
        </p:nvSpPr>
        <p:spPr>
          <a:xfrm>
            <a:off x="609600" y="1600200"/>
            <a:ext cx="7151274" cy="4535488"/>
          </a:xfrm>
        </p:spPr>
        <p:txBody>
          <a:bodyPr/>
          <a:lstStyle>
            <a:lvl2pPr>
              <a:buClr>
                <a:schemeClr val="accent1"/>
              </a:buClr>
              <a:defRPr/>
            </a:lvl2pPr>
            <a:lvl3pPr>
              <a:buClr>
                <a:schemeClr val="accent1"/>
              </a:buClr>
              <a:defRPr/>
            </a:lvl3pPr>
            <a:lvl4pPr>
              <a:buClr>
                <a:schemeClr val="accent1"/>
              </a:buClr>
              <a:defRPr/>
            </a:lvl4pPr>
            <a:lvl5pPr marL="2114550" indent="-285750">
              <a:buClr>
                <a:schemeClr val="accent1"/>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12">
            <a:extLst>
              <a:ext uri="{FF2B5EF4-FFF2-40B4-BE49-F238E27FC236}">
                <a16:creationId xmlns:a16="http://schemas.microsoft.com/office/drawing/2014/main" id="{B41E4B35-CDC2-505E-09B5-8728D09B496E}"/>
              </a:ext>
            </a:extLst>
          </p:cNvPr>
          <p:cNvSpPr>
            <a:spLocks noGrp="1"/>
          </p:cNvSpPr>
          <p:nvPr>
            <p:ph type="body" sz="quarter" idx="12" hasCustomPrompt="1"/>
          </p:nvPr>
        </p:nvSpPr>
        <p:spPr>
          <a:xfrm>
            <a:off x="8198864" y="1600200"/>
            <a:ext cx="3383536" cy="4535488"/>
          </a:xfrm>
        </p:spPr>
        <p:txBody>
          <a:bodyPr>
            <a:normAutofit/>
          </a:bodyPr>
          <a:lstStyle>
            <a:lvl1pPr marL="0" indent="0" algn="ctr">
              <a:buNone/>
              <a:defRPr lang="en-US" sz="2800" i="0" dirty="0">
                <a:solidFill>
                  <a:schemeClr val="accent2"/>
                </a:solidFill>
              </a:defRPr>
            </a:lvl1pPr>
            <a:lvl2pPr marL="457200" indent="0">
              <a:buClr>
                <a:schemeClr val="accent1"/>
              </a:buClr>
              <a:buNone/>
              <a:defRPr lang="en-US" dirty="0"/>
            </a:lvl2pPr>
            <a:lvl3pPr marL="914400" indent="0">
              <a:buClr>
                <a:schemeClr val="accent1"/>
              </a:buClr>
              <a:buNone/>
              <a:defRPr lang="en-US" dirty="0"/>
            </a:lvl3pPr>
            <a:lvl4pPr marL="1371600" indent="0">
              <a:buClr>
                <a:schemeClr val="accent1"/>
              </a:buClr>
              <a:buNone/>
              <a:defRPr lang="en-US" dirty="0"/>
            </a:lvl4pPr>
            <a:lvl5pPr marL="1828800" indent="0">
              <a:buClr>
                <a:schemeClr val="accent1"/>
              </a:buClr>
              <a:buFont typeface="Arial" panose="020B0604020202020204" pitchFamily="34" charset="0"/>
              <a:buNone/>
              <a:defRPr lang="en-US" dirty="0"/>
            </a:lvl5pPr>
          </a:lstStyle>
          <a:p>
            <a:pPr lvl="0"/>
            <a:r>
              <a:rPr lang="en-US" dirty="0"/>
              <a:t>Callout Text Container</a:t>
            </a:r>
          </a:p>
        </p:txBody>
      </p:sp>
    </p:spTree>
    <p:extLst>
      <p:ext uri="{BB962C8B-B14F-4D97-AF65-F5344CB8AC3E}">
        <p14:creationId xmlns:p14="http://schemas.microsoft.com/office/powerpoint/2010/main" val="2570364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ndalone quote or statement">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3">
            <a:extLst>
              <a:ext uri="{FF2B5EF4-FFF2-40B4-BE49-F238E27FC236}">
                <a16:creationId xmlns:a16="http://schemas.microsoft.com/office/drawing/2014/main" id="{798D906E-E0AF-A607-F56F-7076996E3CBA}"/>
              </a:ext>
            </a:extLst>
          </p:cNvPr>
          <p:cNvSpPr>
            <a:spLocks noGrp="1"/>
          </p:cNvSpPr>
          <p:nvPr>
            <p:ph type="body" sz="quarter" idx="10"/>
          </p:nvPr>
        </p:nvSpPr>
        <p:spPr>
          <a:xfrm>
            <a:off x="609600" y="1600200"/>
            <a:ext cx="7900657" cy="3962400"/>
          </a:xfrm>
          <a:prstGeom prst="rect">
            <a:avLst/>
          </a:prstGeom>
        </p:spPr>
        <p:txBody>
          <a:bodyPr lIns="0" tIns="0" rIns="0" bIns="0"/>
          <a:lstStyle>
            <a:lvl1pPr marL="0" indent="0">
              <a:lnSpc>
                <a:spcPct val="100000"/>
              </a:lnSpc>
              <a:spcBef>
                <a:spcPts val="1800"/>
              </a:spcBef>
              <a:buSzPct val="90000"/>
              <a:buFont typeface="Wingdings 3" panose="05040102010807070707" pitchFamily="18" charset="2"/>
              <a:buNone/>
              <a:defRPr sz="2800">
                <a:solidFill>
                  <a:schemeClr val="bg1"/>
                </a:solidFill>
              </a:defRPr>
            </a:lvl1pPr>
            <a:lvl2pPr marL="742950" indent="-285750">
              <a:lnSpc>
                <a:spcPct val="100000"/>
              </a:lnSpc>
              <a:spcBef>
                <a:spcPts val="500"/>
              </a:spcBef>
              <a:buSzPct val="90000"/>
              <a:buFont typeface="Wingdings 3" panose="05040102010807070707" pitchFamily="18" charset="2"/>
              <a:buChar char=""/>
              <a:defRPr sz="2000" b="1">
                <a:solidFill>
                  <a:schemeClr val="bg1"/>
                </a:solidFill>
              </a:defRPr>
            </a:lvl2pPr>
            <a:lvl3pPr marL="1200150" indent="-285750">
              <a:lnSpc>
                <a:spcPct val="100000"/>
              </a:lnSpc>
              <a:spcBef>
                <a:spcPts val="500"/>
              </a:spcBef>
              <a:buFont typeface="Wingdings" panose="05000000000000000000" pitchFamily="2" charset="2"/>
              <a:buChar char="§"/>
              <a:defRPr sz="1800">
                <a:solidFill>
                  <a:schemeClr val="bg1"/>
                </a:solidFill>
              </a:defRPr>
            </a:lvl3pPr>
            <a:lvl4pPr marL="1657350" indent="-285750">
              <a:lnSpc>
                <a:spcPct val="100000"/>
              </a:lnSpc>
              <a:spcBef>
                <a:spcPts val="500"/>
              </a:spcBef>
              <a:buFont typeface="Arial" panose="020B0604020202020204" pitchFamily="34" charset="0"/>
              <a:buChar char="•"/>
              <a:defRPr sz="1600">
                <a:solidFill>
                  <a:schemeClr val="bg1"/>
                </a:solidFill>
              </a:defRPr>
            </a:lvl4pPr>
            <a:lvl5pPr marL="2114550" indent="-285750">
              <a:lnSpc>
                <a:spcPct val="100000"/>
              </a:lnSpc>
              <a:spcBef>
                <a:spcPts val="500"/>
              </a:spcBef>
              <a:buFont typeface="Courier New" panose="02070309020205020404" pitchFamily="49" charset="0"/>
              <a:buChar char="o"/>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arallelogram 5">
            <a:extLst>
              <a:ext uri="{FF2B5EF4-FFF2-40B4-BE49-F238E27FC236}">
                <a16:creationId xmlns:a16="http://schemas.microsoft.com/office/drawing/2014/main" id="{C3C59590-D4C9-3A09-24C0-78D63816B971}"/>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7">
            <a:extLst>
              <a:ext uri="{FF2B5EF4-FFF2-40B4-BE49-F238E27FC236}">
                <a16:creationId xmlns:a16="http://schemas.microsoft.com/office/drawing/2014/main" id="{A9E42150-EC57-3C47-FB66-3F54512BDC78}"/>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8" name="TextBox 2">
            <a:extLst>
              <a:ext uri="{FF2B5EF4-FFF2-40B4-BE49-F238E27FC236}">
                <a16:creationId xmlns:a16="http://schemas.microsoft.com/office/drawing/2014/main" id="{74704D97-588B-CE09-9E06-326FFC1289A3}"/>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4174595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sp>
        <p:nvSpPr>
          <p:cNvPr id="7" name="TextBox 8">
            <a:extLst>
              <a:ext uri="{FF2B5EF4-FFF2-40B4-BE49-F238E27FC236}">
                <a16:creationId xmlns:a16="http://schemas.microsoft.com/office/drawing/2014/main" id="{D85BE8F5-9B51-97B7-E20E-2175B3F41864}"/>
              </a:ext>
            </a:extLst>
          </p:cNvPr>
          <p:cNvSpPr txBox="1"/>
          <p:nvPr userDrawn="1"/>
        </p:nvSpPr>
        <p:spPr>
          <a:xfrm>
            <a:off x="8121435" y="4550660"/>
            <a:ext cx="3466229" cy="369332"/>
          </a:xfrm>
          <a:prstGeom prst="rect">
            <a:avLst/>
          </a:prstGeom>
          <a:noFill/>
        </p:spPr>
        <p:txBody>
          <a:bodyPr wrap="square" lIns="0" tIns="0" rIns="0" bIns="0" rtlCol="0">
            <a:spAutoFit/>
          </a:bodyPr>
          <a:lstStyle/>
          <a:p>
            <a:pPr algn="r"/>
            <a:r>
              <a:rPr lang="en-US" sz="2400" dirty="0">
                <a:solidFill>
                  <a:srgbClr val="00BCB5"/>
                </a:solidFill>
                <a:latin typeface="Arial" panose="020B0604020202020204" pitchFamily="34" charset="0"/>
              </a:rPr>
              <a:t>THANK YOU</a:t>
            </a:r>
            <a:endParaRPr lang="en-US" sz="2400" b="0" i="0" dirty="0">
              <a:solidFill>
                <a:srgbClr val="00BCB5"/>
              </a:solidFill>
              <a:latin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Tree>
    <p:extLst>
      <p:ext uri="{BB962C8B-B14F-4D97-AF65-F5344CB8AC3E}">
        <p14:creationId xmlns:p14="http://schemas.microsoft.com/office/powerpoint/2010/main" val="1182405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estions with Leader">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
        <p:nvSpPr>
          <p:cNvPr id="2" name="Title 6">
            <a:extLst>
              <a:ext uri="{FF2B5EF4-FFF2-40B4-BE49-F238E27FC236}">
                <a16:creationId xmlns:a16="http://schemas.microsoft.com/office/drawing/2014/main" id="{33E5E736-4115-A0E3-2F87-E8E8C5F54CEA}"/>
              </a:ext>
            </a:extLst>
          </p:cNvPr>
          <p:cNvSpPr>
            <a:spLocks noGrp="1"/>
          </p:cNvSpPr>
          <p:nvPr>
            <p:ph type="title" hasCustomPrompt="1"/>
          </p:nvPr>
        </p:nvSpPr>
        <p:spPr>
          <a:xfrm>
            <a:off x="5423023" y="3672391"/>
            <a:ext cx="6213695" cy="911081"/>
          </a:xfrm>
          <a:prstGeom prst="rect">
            <a:avLst/>
          </a:prstGeom>
        </p:spPr>
        <p:txBody>
          <a:bodyPr lIns="0" tIns="0" rIns="0" bIns="0" anchor="b"/>
          <a:lstStyle>
            <a:lvl1pPr algn="r">
              <a:defRPr sz="5400" cap="all" baseline="0">
                <a:solidFill>
                  <a:srgbClr val="00BCB5"/>
                </a:solidFill>
              </a:defRPr>
            </a:lvl1pPr>
          </a:lstStyle>
          <a:p>
            <a:r>
              <a:rPr lang="en-US" dirty="0"/>
              <a:t>Questions?</a:t>
            </a:r>
          </a:p>
        </p:txBody>
      </p:sp>
      <p:sp>
        <p:nvSpPr>
          <p:cNvPr id="4" name="Text Placeholder 6">
            <a:extLst>
              <a:ext uri="{FF2B5EF4-FFF2-40B4-BE49-F238E27FC236}">
                <a16:creationId xmlns:a16="http://schemas.microsoft.com/office/drawing/2014/main" id="{15C0E187-7025-24C2-FCF8-4A0D4308DCB0}"/>
              </a:ext>
            </a:extLst>
          </p:cNvPr>
          <p:cNvSpPr>
            <a:spLocks noGrp="1"/>
          </p:cNvSpPr>
          <p:nvPr>
            <p:ph type="body" sz="quarter" idx="154" hasCustomPrompt="1"/>
          </p:nvPr>
        </p:nvSpPr>
        <p:spPr>
          <a:xfrm>
            <a:off x="3334694" y="3912023"/>
            <a:ext cx="2495636" cy="236821"/>
          </a:xfrm>
          <a:prstGeom prst="rect">
            <a:avLst/>
          </a:prstGeom>
        </p:spPr>
        <p:txBody>
          <a:bodyPr lIns="0" tIns="0" rIns="0" bIns="0" anchor="t" anchorCtr="0">
            <a:noAutofit/>
          </a:bodyPr>
          <a:lstStyle>
            <a:lvl1pPr marL="0" indent="0" algn="l">
              <a:buNone/>
              <a:defRPr sz="1800" b="1" i="0">
                <a:solidFill>
                  <a:schemeClr val="bg1"/>
                </a:solidFill>
                <a:latin typeface="Arial" panose="020B0604020202020204" pitchFamily="34" charset="0"/>
                <a:cs typeface="Arial" panose="020B0604020202020204" pitchFamily="34" charset="0"/>
              </a:defRPr>
            </a:lvl1pPr>
          </a:lstStyle>
          <a:p>
            <a:pPr lvl="0"/>
            <a:r>
              <a:rPr lang="en-US" dirty="0"/>
              <a:t>Add name here</a:t>
            </a:r>
          </a:p>
        </p:txBody>
      </p:sp>
      <p:sp>
        <p:nvSpPr>
          <p:cNvPr id="5" name="Picture Placeholder 2">
            <a:extLst>
              <a:ext uri="{FF2B5EF4-FFF2-40B4-BE49-F238E27FC236}">
                <a16:creationId xmlns:a16="http://schemas.microsoft.com/office/drawing/2014/main" id="{9DC15EA9-B5C3-2EAC-8D2F-C8DC32859968}"/>
              </a:ext>
            </a:extLst>
          </p:cNvPr>
          <p:cNvSpPr>
            <a:spLocks noGrp="1"/>
          </p:cNvSpPr>
          <p:nvPr>
            <p:ph type="pic" sz="quarter" idx="155"/>
          </p:nvPr>
        </p:nvSpPr>
        <p:spPr>
          <a:xfrm>
            <a:off x="609600" y="1799378"/>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0" name="Text Placeholder 6">
            <a:extLst>
              <a:ext uri="{FF2B5EF4-FFF2-40B4-BE49-F238E27FC236}">
                <a16:creationId xmlns:a16="http://schemas.microsoft.com/office/drawing/2014/main" id="{09FB1555-456F-A7E4-026D-075ECF7B3F95}"/>
              </a:ext>
            </a:extLst>
          </p:cNvPr>
          <p:cNvSpPr>
            <a:spLocks noGrp="1"/>
          </p:cNvSpPr>
          <p:nvPr>
            <p:ph type="body" sz="quarter" idx="156" hasCustomPrompt="1"/>
          </p:nvPr>
        </p:nvSpPr>
        <p:spPr>
          <a:xfrm>
            <a:off x="3334694" y="4219781"/>
            <a:ext cx="2495636" cy="252459"/>
          </a:xfrm>
          <a:prstGeom prst="rect">
            <a:avLst/>
          </a:prstGeom>
        </p:spPr>
        <p:txBody>
          <a:bodyPr lIns="0" tIns="0" rIns="0" bIns="0" anchor="t" anchorCtr="0">
            <a:noAutofit/>
          </a:bodyPr>
          <a:lstStyle>
            <a:lvl1pPr marL="0" indent="0" algn="l">
              <a:lnSpc>
                <a:spcPct val="100000"/>
              </a:lnSpc>
              <a:buNone/>
              <a:defRPr sz="1400" b="0" i="0">
                <a:solidFill>
                  <a:schemeClr val="bg1"/>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3339092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98706C8A-D9D7-AC7F-B149-9257409C1B32}"/>
              </a:ext>
            </a:extLst>
          </p:cNvPr>
          <p:cNvSpPr/>
          <p:nvPr userDrawn="1"/>
        </p:nvSpPr>
        <p:spPr>
          <a:xfrm rot="1260000">
            <a:off x="7077041" y="-501798"/>
            <a:ext cx="6047993" cy="8737943"/>
          </a:xfrm>
          <a:custGeom>
            <a:avLst/>
            <a:gdLst>
              <a:gd name="connsiteX0" fmla="*/ 0 w 7606851"/>
              <a:gd name="connsiteY0" fmla="*/ 0 h 7610966"/>
              <a:gd name="connsiteX1" fmla="*/ 7606851 w 7606851"/>
              <a:gd name="connsiteY1" fmla="*/ 0 h 7610966"/>
              <a:gd name="connsiteX2" fmla="*/ 7606851 w 7606851"/>
              <a:gd name="connsiteY2" fmla="*/ 7610966 h 7610966"/>
              <a:gd name="connsiteX3" fmla="*/ 0 w 7606851"/>
              <a:gd name="connsiteY3" fmla="*/ 7610966 h 7610966"/>
              <a:gd name="connsiteX4" fmla="*/ 0 w 7606851"/>
              <a:gd name="connsiteY4" fmla="*/ 0 h 7610966"/>
              <a:gd name="connsiteX0" fmla="*/ 0 w 7606851"/>
              <a:gd name="connsiteY0" fmla="*/ 0 h 7610966"/>
              <a:gd name="connsiteX1" fmla="*/ 7606851 w 7606851"/>
              <a:gd name="connsiteY1" fmla="*/ 0 h 7610966"/>
              <a:gd name="connsiteX2" fmla="*/ 6264095 w 7606851"/>
              <a:gd name="connsiteY2" fmla="*/ 5213643 h 7610966"/>
              <a:gd name="connsiteX3" fmla="*/ 0 w 7606851"/>
              <a:gd name="connsiteY3" fmla="*/ 7610966 h 7610966"/>
              <a:gd name="connsiteX4" fmla="*/ 0 w 7606851"/>
              <a:gd name="connsiteY4" fmla="*/ 0 h 7610966"/>
              <a:gd name="connsiteX0" fmla="*/ 0 w 6264095"/>
              <a:gd name="connsiteY0" fmla="*/ 1407374 h 9018340"/>
              <a:gd name="connsiteX1" fmla="*/ 3718540 w 6264095"/>
              <a:gd name="connsiteY1" fmla="*/ 0 h 9018340"/>
              <a:gd name="connsiteX2" fmla="*/ 6264095 w 6264095"/>
              <a:gd name="connsiteY2" fmla="*/ 6621017 h 9018340"/>
              <a:gd name="connsiteX3" fmla="*/ 0 w 6264095"/>
              <a:gd name="connsiteY3" fmla="*/ 9018340 h 9018340"/>
              <a:gd name="connsiteX4" fmla="*/ 0 w 6264095"/>
              <a:gd name="connsiteY4" fmla="*/ 1407374 h 9018340"/>
              <a:gd name="connsiteX0" fmla="*/ 0 w 6264095"/>
              <a:gd name="connsiteY0" fmla="*/ 1426255 h 9037221"/>
              <a:gd name="connsiteX1" fmla="*/ 3717693 w 6264095"/>
              <a:gd name="connsiteY1" fmla="*/ 0 h 9037221"/>
              <a:gd name="connsiteX2" fmla="*/ 6264095 w 6264095"/>
              <a:gd name="connsiteY2" fmla="*/ 6639898 h 9037221"/>
              <a:gd name="connsiteX3" fmla="*/ 0 w 6264095"/>
              <a:gd name="connsiteY3" fmla="*/ 9037221 h 9037221"/>
              <a:gd name="connsiteX4" fmla="*/ 0 w 6264095"/>
              <a:gd name="connsiteY4" fmla="*/ 1426255 h 9037221"/>
              <a:gd name="connsiteX0" fmla="*/ 0 w 6264095"/>
              <a:gd name="connsiteY0" fmla="*/ 1424385 h 9035351"/>
              <a:gd name="connsiteX1" fmla="*/ 3721896 w 6264095"/>
              <a:gd name="connsiteY1" fmla="*/ 0 h 9035351"/>
              <a:gd name="connsiteX2" fmla="*/ 6264095 w 6264095"/>
              <a:gd name="connsiteY2" fmla="*/ 6638028 h 9035351"/>
              <a:gd name="connsiteX3" fmla="*/ 0 w 6264095"/>
              <a:gd name="connsiteY3" fmla="*/ 9035351 h 9035351"/>
              <a:gd name="connsiteX4" fmla="*/ 0 w 6264095"/>
              <a:gd name="connsiteY4" fmla="*/ 1424385 h 9035351"/>
              <a:gd name="connsiteX0" fmla="*/ 6289 w 6264095"/>
              <a:gd name="connsiteY0" fmla="*/ 1449849 h 9035351"/>
              <a:gd name="connsiteX1" fmla="*/ 3721896 w 6264095"/>
              <a:gd name="connsiteY1" fmla="*/ 0 h 9035351"/>
              <a:gd name="connsiteX2" fmla="*/ 6264095 w 6264095"/>
              <a:gd name="connsiteY2" fmla="*/ 6638028 h 9035351"/>
              <a:gd name="connsiteX3" fmla="*/ 0 w 6264095"/>
              <a:gd name="connsiteY3" fmla="*/ 9035351 h 9035351"/>
              <a:gd name="connsiteX4" fmla="*/ 6289 w 6264095"/>
              <a:gd name="connsiteY4" fmla="*/ 1449849 h 9035351"/>
              <a:gd name="connsiteX0" fmla="*/ 8404 w 6264095"/>
              <a:gd name="connsiteY0" fmla="*/ 1428129 h 9035351"/>
              <a:gd name="connsiteX1" fmla="*/ 3721896 w 6264095"/>
              <a:gd name="connsiteY1" fmla="*/ 0 h 9035351"/>
              <a:gd name="connsiteX2" fmla="*/ 6264095 w 6264095"/>
              <a:gd name="connsiteY2" fmla="*/ 6638028 h 9035351"/>
              <a:gd name="connsiteX3" fmla="*/ 0 w 6264095"/>
              <a:gd name="connsiteY3" fmla="*/ 9035351 h 9035351"/>
              <a:gd name="connsiteX4" fmla="*/ 8404 w 6264095"/>
              <a:gd name="connsiteY4" fmla="*/ 1428129 h 9035351"/>
              <a:gd name="connsiteX0" fmla="*/ 8404 w 6264095"/>
              <a:gd name="connsiteY0" fmla="*/ 1433498 h 9040720"/>
              <a:gd name="connsiteX1" fmla="*/ 3726804 w 6264095"/>
              <a:gd name="connsiteY1" fmla="*/ 0 h 9040720"/>
              <a:gd name="connsiteX2" fmla="*/ 6264095 w 6264095"/>
              <a:gd name="connsiteY2" fmla="*/ 6643397 h 9040720"/>
              <a:gd name="connsiteX3" fmla="*/ 0 w 6264095"/>
              <a:gd name="connsiteY3" fmla="*/ 9040720 h 9040720"/>
              <a:gd name="connsiteX4" fmla="*/ 8404 w 6264095"/>
              <a:gd name="connsiteY4" fmla="*/ 1433498 h 9040720"/>
              <a:gd name="connsiteX0" fmla="*/ 8404 w 5971190"/>
              <a:gd name="connsiteY0" fmla="*/ 1433498 h 9040720"/>
              <a:gd name="connsiteX1" fmla="*/ 3726804 w 5971190"/>
              <a:gd name="connsiteY1" fmla="*/ 0 h 9040720"/>
              <a:gd name="connsiteX2" fmla="*/ 5971190 w 5971190"/>
              <a:gd name="connsiteY2" fmla="*/ 6288870 h 9040720"/>
              <a:gd name="connsiteX3" fmla="*/ 0 w 5971190"/>
              <a:gd name="connsiteY3" fmla="*/ 9040720 h 9040720"/>
              <a:gd name="connsiteX4" fmla="*/ 8404 w 5971190"/>
              <a:gd name="connsiteY4" fmla="*/ 1433498 h 9040720"/>
              <a:gd name="connsiteX0" fmla="*/ 8404 w 6264096"/>
              <a:gd name="connsiteY0" fmla="*/ 1433498 h 9040720"/>
              <a:gd name="connsiteX1" fmla="*/ 3726804 w 6264096"/>
              <a:gd name="connsiteY1" fmla="*/ 0 h 9040720"/>
              <a:gd name="connsiteX2" fmla="*/ 6264096 w 6264096"/>
              <a:gd name="connsiteY2" fmla="*/ 6643398 h 9040720"/>
              <a:gd name="connsiteX3" fmla="*/ 0 w 6264096"/>
              <a:gd name="connsiteY3" fmla="*/ 9040720 h 9040720"/>
              <a:gd name="connsiteX4" fmla="*/ 8404 w 6264096"/>
              <a:gd name="connsiteY4" fmla="*/ 1433498 h 9040720"/>
              <a:gd name="connsiteX0" fmla="*/ 6073 w 6261765"/>
              <a:gd name="connsiteY0" fmla="*/ 1433498 h 9046794"/>
              <a:gd name="connsiteX1" fmla="*/ 3724473 w 6261765"/>
              <a:gd name="connsiteY1" fmla="*/ 0 h 9046794"/>
              <a:gd name="connsiteX2" fmla="*/ 6261765 w 6261765"/>
              <a:gd name="connsiteY2" fmla="*/ 6643398 h 9046794"/>
              <a:gd name="connsiteX3" fmla="*/ 0 w 6261765"/>
              <a:gd name="connsiteY3" fmla="*/ 9046794 h 9046794"/>
              <a:gd name="connsiteX4" fmla="*/ 6073 w 6261765"/>
              <a:gd name="connsiteY4" fmla="*/ 1433498 h 90467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765" h="9046794">
                <a:moveTo>
                  <a:pt x="6073" y="1433498"/>
                </a:moveTo>
                <a:lnTo>
                  <a:pt x="3724473" y="0"/>
                </a:lnTo>
                <a:lnTo>
                  <a:pt x="6261765" y="6643398"/>
                </a:lnTo>
                <a:lnTo>
                  <a:pt x="0" y="9046794"/>
                </a:lnTo>
                <a:cubicBezTo>
                  <a:pt x="2096" y="6518293"/>
                  <a:pt x="3977" y="3961999"/>
                  <a:pt x="6073" y="1433498"/>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5">
            <a:extLst>
              <a:ext uri="{FF2B5EF4-FFF2-40B4-BE49-F238E27FC236}">
                <a16:creationId xmlns:a16="http://schemas.microsoft.com/office/drawing/2014/main" id="{4F5AF6AE-698B-58B4-B578-CBCC47FA7ADB}"/>
              </a:ext>
            </a:extLst>
          </p:cNvPr>
          <p:cNvSpPr txBox="1">
            <a:spLocks/>
          </p:cNvSpPr>
          <p:nvPr userDrawn="1"/>
        </p:nvSpPr>
        <p:spPr>
          <a:xfrm>
            <a:off x="609600" y="5567929"/>
            <a:ext cx="5486400" cy="832871"/>
          </a:xfrm>
          <a:prstGeom prst="rect">
            <a:avLst/>
          </a:prstGeom>
        </p:spPr>
        <p:txBody>
          <a:bodyPr vert="horz" lIns="0" tIns="0" rIns="0" bIns="0" rtlCol="0" anchor="ctr" anchorCtr="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1600" b="0" i="0" kern="1200">
                <a:solidFill>
                  <a:schemeClr val="tx1">
                    <a:lumMod val="85000"/>
                    <a:lumOff val="15000"/>
                  </a:schemeClr>
                </a:solidFill>
                <a:latin typeface="Arial" panose="020B0604020202020204" pitchFamily="34" charset="0"/>
                <a:ea typeface="+mn-ea"/>
                <a:cs typeface="+mn-cs"/>
              </a:defRPr>
            </a:lvl1pPr>
            <a:lvl2pPr marL="457200" indent="-228600" algn="l" defTabSz="914400" rtl="0" eaLnBrk="1" latinLnBrk="0" hangingPunct="1">
              <a:lnSpc>
                <a:spcPct val="110000"/>
              </a:lnSpc>
              <a:spcBef>
                <a:spcPts val="1000"/>
              </a:spcBef>
              <a:buFont typeface="Calibri Light" panose="020F0302020204030204" pitchFamily="34" charset="0"/>
              <a:buChar char="–"/>
              <a:defRPr sz="1400" b="0" i="0" kern="1200">
                <a:solidFill>
                  <a:schemeClr val="tx1">
                    <a:lumMod val="85000"/>
                    <a:lumOff val="15000"/>
                  </a:schemeClr>
                </a:solidFill>
                <a:latin typeface="Arial" panose="020B0604020202020204" pitchFamily="34" charset="0"/>
                <a:ea typeface="+mn-ea"/>
                <a:cs typeface="+mn-cs"/>
              </a:defRPr>
            </a:lvl2pPr>
            <a:lvl3pPr marL="11430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3pPr>
            <a:lvl4pPr marL="16002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4pPr>
            <a:lvl5pPr marL="2057400" indent="-228600" algn="l" defTabSz="914400" rtl="0" eaLnBrk="1" latinLnBrk="0" hangingPunct="1">
              <a:lnSpc>
                <a:spcPct val="110000"/>
              </a:lnSpc>
              <a:spcBef>
                <a:spcPts val="1000"/>
              </a:spcBef>
              <a:buFont typeface="Arial" panose="020B0604020202020204" pitchFamily="34" charset="0"/>
              <a:buChar char="•"/>
              <a:defRPr sz="1200" b="0" i="0" kern="1200">
                <a:solidFill>
                  <a:schemeClr val="tx1">
                    <a:lumMod val="85000"/>
                    <a:lumOff val="15000"/>
                  </a:schemeClr>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080"/>
              </a:lnSpc>
              <a:spcBef>
                <a:spcPts val="600"/>
              </a:spcBef>
              <a:buNone/>
            </a:pPr>
            <a:r>
              <a:rPr lang="es-ES" sz="900" i="0" dirty="0">
                <a:solidFill>
                  <a:schemeClr val="bg1"/>
                </a:solidFill>
                <a:effectLst/>
                <a:latin typeface="+mj-lt"/>
              </a:rPr>
              <a:t>© </a:t>
            </a:r>
            <a:fld id="{1BDEF36C-D1D9-4E6A-ACA6-2BD9176F4FBD}" type="datetimeyyyy">
              <a:rPr lang="en-US" sz="900" i="0" smtClean="0">
                <a:solidFill>
                  <a:schemeClr val="bg1"/>
                </a:solidFill>
                <a:effectLst/>
                <a:latin typeface="+mj-lt"/>
              </a:rPr>
              <a:t>2024</a:t>
            </a:fld>
            <a:r>
              <a:rPr lang="es-ES" sz="900" i="0" dirty="0">
                <a:solidFill>
                  <a:schemeClr val="bg1"/>
                </a:solidFill>
                <a:effectLst/>
                <a:latin typeface="+mj-lt"/>
              </a:rPr>
              <a:t> Marcum LLP</a:t>
            </a:r>
          </a:p>
          <a:p>
            <a:pPr marL="0" indent="0">
              <a:lnSpc>
                <a:spcPts val="1080"/>
              </a:lnSpc>
              <a:spcBef>
                <a:spcPts val="600"/>
              </a:spcBef>
              <a:buNone/>
            </a:pPr>
            <a:r>
              <a:rPr lang="en-US" sz="900" dirty="0">
                <a:solidFill>
                  <a:schemeClr val="bg1"/>
                </a:solidFill>
                <a:latin typeface="+mj-lt"/>
              </a:rPr>
              <a:t>This presentation has been prepared for informational purposes only from sources believed accurate and reliable as of the date of preparation. It is intended to inform the reader about the subject matter addressed. This is not to be used or interpreted as tax or professional advice.</a:t>
            </a:r>
          </a:p>
          <a:p>
            <a:pPr marL="0" indent="0">
              <a:lnSpc>
                <a:spcPts val="1080"/>
              </a:lnSpc>
              <a:spcBef>
                <a:spcPts val="600"/>
              </a:spcBef>
              <a:buNone/>
            </a:pPr>
            <a:r>
              <a:rPr lang="en-US" sz="900" dirty="0">
                <a:solidFill>
                  <a:schemeClr val="bg1"/>
                </a:solidFill>
                <a:latin typeface="+mj-lt"/>
              </a:rPr>
              <a:t>Those seeking such advice should contact a Marcum professional to establish a client relationship</a:t>
            </a:r>
            <a:r>
              <a:rPr lang="en-US" sz="900" dirty="0">
                <a:solidFill>
                  <a:schemeClr val="bg1"/>
                </a:solidFill>
              </a:rPr>
              <a:t>.</a:t>
            </a:r>
            <a:endParaRPr kumimoji="0" lang="en-US" sz="900" i="0" u="none" strike="noStrike" kern="1200" cap="none" spc="0" normalizeH="0" baseline="0" noProof="0" dirty="0">
              <a:ln>
                <a:noFill/>
              </a:ln>
              <a:solidFill>
                <a:schemeClr val="bg1"/>
              </a:solidFill>
              <a:effectLst/>
              <a:uLnTx/>
              <a:uFillTx/>
              <a:cs typeface="Arial" panose="020B0604020202020204" pitchFamily="34" charset="0"/>
            </a:endParaRPr>
          </a:p>
        </p:txBody>
      </p:sp>
      <p:pic>
        <p:nvPicPr>
          <p:cNvPr id="8" name="Picture 9">
            <a:extLst>
              <a:ext uri="{FF2B5EF4-FFF2-40B4-BE49-F238E27FC236}">
                <a16:creationId xmlns:a16="http://schemas.microsoft.com/office/drawing/2014/main" id="{7D2D7F29-0F9C-E9E2-2231-5B4E5E01A4C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4478" t="18343" r="3688" b="17109"/>
          <a:stretch/>
        </p:blipFill>
        <p:spPr>
          <a:xfrm>
            <a:off x="8646181" y="5122843"/>
            <a:ext cx="3029619" cy="911081"/>
          </a:xfrm>
          <a:prstGeom prst="rect">
            <a:avLst/>
          </a:prstGeom>
        </p:spPr>
      </p:pic>
      <p:sp>
        <p:nvSpPr>
          <p:cNvPr id="9" name="Title 5">
            <a:extLst>
              <a:ext uri="{FF2B5EF4-FFF2-40B4-BE49-F238E27FC236}">
                <a16:creationId xmlns:a16="http://schemas.microsoft.com/office/drawing/2014/main" id="{B5C361E4-F953-82DC-CB14-17AE40BEC1B4}"/>
              </a:ext>
            </a:extLst>
          </p:cNvPr>
          <p:cNvSpPr txBox="1">
            <a:spLocks/>
          </p:cNvSpPr>
          <p:nvPr userDrawn="1"/>
        </p:nvSpPr>
        <p:spPr>
          <a:xfrm>
            <a:off x="9807925" y="6194954"/>
            <a:ext cx="1781610" cy="309483"/>
          </a:xfrm>
          <a:prstGeom prst="rect">
            <a:avLst/>
          </a:prstGeom>
          <a:effectLst/>
        </p:spPr>
        <p:txBody>
          <a:bodyPr lIns="0" tIns="0" rIns="0" bIns="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200" b="1" i="0" kern="7600" spc="0" baseline="0" dirty="0">
                <a:solidFill>
                  <a:srgbClr val="00BCB5"/>
                </a:solidFill>
                <a:latin typeface="Arial" panose="020B0604020202020204" pitchFamily="34" charset="0"/>
              </a:rPr>
              <a:t>marcumllp.com</a:t>
            </a:r>
          </a:p>
        </p:txBody>
      </p:sp>
      <p:sp>
        <p:nvSpPr>
          <p:cNvPr id="7" name="Title 6">
            <a:extLst>
              <a:ext uri="{FF2B5EF4-FFF2-40B4-BE49-F238E27FC236}">
                <a16:creationId xmlns:a16="http://schemas.microsoft.com/office/drawing/2014/main" id="{5419B016-6B68-3FF1-4A07-73904244C1DB}"/>
              </a:ext>
            </a:extLst>
          </p:cNvPr>
          <p:cNvSpPr>
            <a:spLocks noGrp="1"/>
          </p:cNvSpPr>
          <p:nvPr>
            <p:ph type="title" hasCustomPrompt="1"/>
          </p:nvPr>
        </p:nvSpPr>
        <p:spPr>
          <a:xfrm>
            <a:off x="5423023" y="3672391"/>
            <a:ext cx="6213695" cy="911081"/>
          </a:xfrm>
          <a:prstGeom prst="rect">
            <a:avLst/>
          </a:prstGeom>
        </p:spPr>
        <p:txBody>
          <a:bodyPr lIns="0" tIns="0" rIns="0" bIns="0" anchor="b"/>
          <a:lstStyle>
            <a:lvl1pPr algn="r">
              <a:defRPr sz="5400" cap="all" baseline="0">
                <a:solidFill>
                  <a:srgbClr val="00BCB5"/>
                </a:solidFill>
              </a:defRPr>
            </a:lvl1pPr>
          </a:lstStyle>
          <a:p>
            <a:r>
              <a:rPr lang="en-US" dirty="0"/>
              <a:t>Questions?</a:t>
            </a:r>
          </a:p>
        </p:txBody>
      </p:sp>
    </p:spTree>
    <p:extLst>
      <p:ext uri="{BB962C8B-B14F-4D97-AF65-F5344CB8AC3E}">
        <p14:creationId xmlns:p14="http://schemas.microsoft.com/office/powerpoint/2010/main" val="3462983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536971"/>
            <a:ext cx="10515600" cy="4639993"/>
          </a:xfrm>
        </p:spPr>
        <p:txBody>
          <a:bodyPr/>
          <a:lstStyle>
            <a:lvl2pPr>
              <a:buClr>
                <a:schemeClr val="tx1">
                  <a:lumMod val="50000"/>
                  <a:lumOff val="50000"/>
                </a:schemeClr>
              </a:buClr>
              <a:defRPr/>
            </a:lvl2pPr>
            <a:lvl4pPr>
              <a:buClr>
                <a:schemeClr val="tx1">
                  <a:lumMod val="50000"/>
                  <a:lumOff val="50000"/>
                </a:schemeClr>
              </a:buClr>
              <a:defRPr/>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88B75F2-422D-42DB-B5CB-9FDA1BE186BF}" type="slidenum">
              <a:rPr lang="en-US" smtClean="0"/>
              <a:t>‹#›</a:t>
            </a:fld>
            <a:endParaRPr lang="en-US" dirty="0"/>
          </a:p>
        </p:txBody>
      </p:sp>
    </p:spTree>
    <p:extLst>
      <p:ext uri="{BB962C8B-B14F-4D97-AF65-F5344CB8AC3E}">
        <p14:creationId xmlns:p14="http://schemas.microsoft.com/office/powerpoint/2010/main" val="47391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imary - 2 column">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 y="429932"/>
            <a:ext cx="10515600" cy="577098"/>
          </a:xfrm>
        </p:spPr>
        <p:txBody>
          <a:bodyPr/>
          <a:lstStyle/>
          <a:p>
            <a:endParaRPr lang="en-US" dirty="0"/>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 y="1600199"/>
            <a:ext cx="520154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1">
            <a:extLst>
              <a:ext uri="{FF2B5EF4-FFF2-40B4-BE49-F238E27FC236}">
                <a16:creationId xmlns:a16="http://schemas.microsoft.com/office/drawing/2014/main" id="{881C3348-94D3-8398-88D0-33EDF093D2B9}"/>
              </a:ext>
            </a:extLst>
          </p:cNvPr>
          <p:cNvSpPr>
            <a:spLocks noGrp="1"/>
          </p:cNvSpPr>
          <p:nvPr>
            <p:ph type="body" sz="quarter" idx="11"/>
          </p:nvPr>
        </p:nvSpPr>
        <p:spPr>
          <a:xfrm>
            <a:off x="6380860" y="1600200"/>
            <a:ext cx="520154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15">
            <a:extLst>
              <a:ext uri="{FF2B5EF4-FFF2-40B4-BE49-F238E27FC236}">
                <a16:creationId xmlns:a16="http://schemas.microsoft.com/office/drawing/2014/main" id="{1AC6C201-B3A2-5E34-ED66-4B809D4FFFC1}"/>
              </a:ext>
            </a:extLst>
          </p:cNvPr>
          <p:cNvSpPr>
            <a:spLocks noGrp="1"/>
          </p:cNvSpPr>
          <p:nvPr>
            <p:ph type="sldNum" sz="quarter" idx="12"/>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77051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 1 column with image">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 y="429932"/>
            <a:ext cx="10515600" cy="577098"/>
          </a:xfrm>
        </p:spPr>
        <p:txBody>
          <a:bodyPr/>
          <a:lstStyle/>
          <a:p>
            <a:endParaRPr lang="en-US" dirty="0"/>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 y="1600199"/>
            <a:ext cx="621849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arcador de posición de imagen 15">
            <a:extLst>
              <a:ext uri="{FF2B5EF4-FFF2-40B4-BE49-F238E27FC236}">
                <a16:creationId xmlns:a16="http://schemas.microsoft.com/office/drawing/2014/main" id="{1F71FFD4-63BD-5882-5E9E-4F8A6324E7C2}"/>
              </a:ext>
            </a:extLst>
          </p:cNvPr>
          <p:cNvSpPr>
            <a:spLocks noGrp="1"/>
          </p:cNvSpPr>
          <p:nvPr>
            <p:ph type="pic" sz="quarter" idx="12"/>
          </p:nvPr>
        </p:nvSpPr>
        <p:spPr>
          <a:xfrm>
            <a:off x="6986473" y="471901"/>
            <a:ext cx="5921220" cy="555288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Slide Number Placeholder 3">
            <a:extLst>
              <a:ext uri="{FF2B5EF4-FFF2-40B4-BE49-F238E27FC236}">
                <a16:creationId xmlns:a16="http://schemas.microsoft.com/office/drawing/2014/main" id="{4A07BD53-0DF4-4768-76DD-32FDD2494A68}"/>
              </a:ext>
            </a:extLst>
          </p:cNvPr>
          <p:cNvSpPr>
            <a:spLocks noGrp="1"/>
          </p:cNvSpPr>
          <p:nvPr>
            <p:ph type="sldNum" sz="quarter" idx="1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248957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mary - 1 column with image alt">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FB08ED1C-564F-1A47-744F-7BEA9F4FB2CC}"/>
              </a:ext>
            </a:extLst>
          </p:cNvPr>
          <p:cNvSpPr>
            <a:spLocks noGrp="1"/>
          </p:cNvSpPr>
          <p:nvPr>
            <p:ph type="title"/>
          </p:nvPr>
        </p:nvSpPr>
        <p:spPr>
          <a:xfrm>
            <a:off x="6096000" y="429932"/>
            <a:ext cx="5029200" cy="577098"/>
          </a:xfrm>
        </p:spPr>
        <p:txBody>
          <a:bodyPr/>
          <a:lstStyle/>
          <a:p>
            <a:r>
              <a:rPr lang="en-US" dirty="0"/>
              <a:t>Click to edit Master title style</a:t>
            </a:r>
          </a:p>
        </p:txBody>
      </p:sp>
      <p:sp>
        <p:nvSpPr>
          <p:cNvPr id="12" name="Text Placeholder 11">
            <a:extLst>
              <a:ext uri="{FF2B5EF4-FFF2-40B4-BE49-F238E27FC236}">
                <a16:creationId xmlns:a16="http://schemas.microsoft.com/office/drawing/2014/main" id="{6EF7C799-376C-DCB7-434C-65B02076FC89}"/>
              </a:ext>
            </a:extLst>
          </p:cNvPr>
          <p:cNvSpPr>
            <a:spLocks noGrp="1"/>
          </p:cNvSpPr>
          <p:nvPr>
            <p:ph type="body" sz="quarter" idx="10"/>
          </p:nvPr>
        </p:nvSpPr>
        <p:spPr>
          <a:xfrm>
            <a:off x="6096000" y="1600199"/>
            <a:ext cx="5486400" cy="4424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arcador de posición de imagen 15">
            <a:extLst>
              <a:ext uri="{FF2B5EF4-FFF2-40B4-BE49-F238E27FC236}">
                <a16:creationId xmlns:a16="http://schemas.microsoft.com/office/drawing/2014/main" id="{1F71FFD4-63BD-5882-5E9E-4F8A6324E7C2}"/>
              </a:ext>
            </a:extLst>
          </p:cNvPr>
          <p:cNvSpPr>
            <a:spLocks noGrp="1"/>
          </p:cNvSpPr>
          <p:nvPr>
            <p:ph type="pic" sz="quarter" idx="12"/>
          </p:nvPr>
        </p:nvSpPr>
        <p:spPr>
          <a:xfrm>
            <a:off x="-320181" y="471901"/>
            <a:ext cx="5921220" cy="5552883"/>
          </a:xfrm>
          <a:custGeom>
            <a:avLst/>
            <a:gdLst>
              <a:gd name="connsiteX0" fmla="*/ 1529161 w 4447773"/>
              <a:gd name="connsiteY0" fmla="*/ 0 h 4171093"/>
              <a:gd name="connsiteX1" fmla="*/ 4447773 w 4447773"/>
              <a:gd name="connsiteY1" fmla="*/ 0 h 4171093"/>
              <a:gd name="connsiteX2" fmla="*/ 2888084 w 4447773"/>
              <a:gd name="connsiteY2" fmla="*/ 4171093 h 4171093"/>
              <a:gd name="connsiteX3" fmla="*/ 0 w 4447773"/>
              <a:gd name="connsiteY3" fmla="*/ 4171093 h 4171093"/>
            </a:gdLst>
            <a:ahLst/>
            <a:cxnLst>
              <a:cxn ang="0">
                <a:pos x="connsiteX0" y="connsiteY0"/>
              </a:cxn>
              <a:cxn ang="0">
                <a:pos x="connsiteX1" y="connsiteY1"/>
              </a:cxn>
              <a:cxn ang="0">
                <a:pos x="connsiteX2" y="connsiteY2"/>
              </a:cxn>
              <a:cxn ang="0">
                <a:pos x="connsiteX3" y="connsiteY3"/>
              </a:cxn>
            </a:cxnLst>
            <a:rect l="l" t="t" r="r" b="b"/>
            <a:pathLst>
              <a:path w="4447773" h="4171093">
                <a:moveTo>
                  <a:pt x="1529161" y="0"/>
                </a:moveTo>
                <a:lnTo>
                  <a:pt x="4447773" y="0"/>
                </a:lnTo>
                <a:lnTo>
                  <a:pt x="2888084" y="4171093"/>
                </a:lnTo>
                <a:lnTo>
                  <a:pt x="0" y="4171093"/>
                </a:lnTo>
                <a:close/>
              </a:path>
            </a:pathLst>
          </a:custGeom>
          <a:solidFill>
            <a:schemeClr val="bg1">
              <a:lumMod val="95000"/>
            </a:schemeClr>
          </a:solidFill>
        </p:spPr>
        <p:txBody>
          <a:bodyPr wrap="square">
            <a:noAutofit/>
          </a:bodyPr>
          <a:lstStyle>
            <a:lvl1pPr marL="0" indent="0">
              <a:buNone/>
              <a:defRPr sz="1200">
                <a:solidFill>
                  <a:srgbClr val="00BCB5"/>
                </a:solidFill>
              </a:defRPr>
            </a:lvl1pPr>
          </a:lstStyle>
          <a:p>
            <a:endParaRPr lang="es-ES" dirty="0"/>
          </a:p>
        </p:txBody>
      </p:sp>
      <p:sp>
        <p:nvSpPr>
          <p:cNvPr id="4" name="Slide Number Placeholder 3">
            <a:extLst>
              <a:ext uri="{FF2B5EF4-FFF2-40B4-BE49-F238E27FC236}">
                <a16:creationId xmlns:a16="http://schemas.microsoft.com/office/drawing/2014/main" id="{EE2DF53C-057E-28FB-02C2-FF2E87B0F5E6}"/>
              </a:ext>
            </a:extLst>
          </p:cNvPr>
          <p:cNvSpPr>
            <a:spLocks noGrp="1"/>
          </p:cNvSpPr>
          <p:nvPr>
            <p:ph type="sldNum" sz="quarter" idx="1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18098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imary - 4 column headsho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D8B88-B552-23C8-C17F-95898704A76A}"/>
              </a:ext>
            </a:extLst>
          </p:cNvPr>
          <p:cNvSpPr>
            <a:spLocks noGrp="1"/>
          </p:cNvSpPr>
          <p:nvPr>
            <p:ph type="title"/>
          </p:nvPr>
        </p:nvSpPr>
        <p:spPr/>
        <p:txBody>
          <a:bodyPr/>
          <a:lstStyle>
            <a:lvl1pPr>
              <a:defRPr/>
            </a:lvl1pPr>
          </a:lstStyle>
          <a:p>
            <a:endParaRPr lang="en-US" dirty="0"/>
          </a:p>
        </p:txBody>
      </p:sp>
      <p:sp>
        <p:nvSpPr>
          <p:cNvPr id="10" name="Text Placeholder 6">
            <a:extLst>
              <a:ext uri="{FF2B5EF4-FFF2-40B4-BE49-F238E27FC236}">
                <a16:creationId xmlns:a16="http://schemas.microsoft.com/office/drawing/2014/main" id="{A486B957-30DE-278F-367F-19544B4C6816}"/>
              </a:ext>
            </a:extLst>
          </p:cNvPr>
          <p:cNvSpPr>
            <a:spLocks noGrp="1"/>
          </p:cNvSpPr>
          <p:nvPr>
            <p:ph type="body" sz="quarter" idx="151" hasCustomPrompt="1"/>
          </p:nvPr>
        </p:nvSpPr>
        <p:spPr>
          <a:xfrm>
            <a:off x="609600"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1" name="Picture Placeholder 2">
            <a:extLst>
              <a:ext uri="{FF2B5EF4-FFF2-40B4-BE49-F238E27FC236}">
                <a16:creationId xmlns:a16="http://schemas.microsoft.com/office/drawing/2014/main" id="{D7FDF52D-FF96-5A24-3590-FD463F645E59}"/>
              </a:ext>
            </a:extLst>
          </p:cNvPr>
          <p:cNvSpPr>
            <a:spLocks noGrp="1"/>
          </p:cNvSpPr>
          <p:nvPr>
            <p:ph type="pic" sz="quarter" idx="152"/>
          </p:nvPr>
        </p:nvSpPr>
        <p:spPr>
          <a:xfrm>
            <a:off x="609600"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2" name="Text Placeholder 6">
            <a:extLst>
              <a:ext uri="{FF2B5EF4-FFF2-40B4-BE49-F238E27FC236}">
                <a16:creationId xmlns:a16="http://schemas.microsoft.com/office/drawing/2014/main" id="{66F86E71-BB8A-A823-7A4E-A42BA3600D4F}"/>
              </a:ext>
            </a:extLst>
          </p:cNvPr>
          <p:cNvSpPr>
            <a:spLocks noGrp="1"/>
          </p:cNvSpPr>
          <p:nvPr>
            <p:ph type="body" sz="quarter" idx="153" hasCustomPrompt="1"/>
          </p:nvPr>
        </p:nvSpPr>
        <p:spPr>
          <a:xfrm>
            <a:off x="609600"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3" name="Text Placeholder 6">
            <a:extLst>
              <a:ext uri="{FF2B5EF4-FFF2-40B4-BE49-F238E27FC236}">
                <a16:creationId xmlns:a16="http://schemas.microsoft.com/office/drawing/2014/main" id="{BBF12B6B-E64E-7943-9128-1A66A7086264}"/>
              </a:ext>
            </a:extLst>
          </p:cNvPr>
          <p:cNvSpPr>
            <a:spLocks noGrp="1"/>
          </p:cNvSpPr>
          <p:nvPr>
            <p:ph type="body" sz="quarter" idx="154" hasCustomPrompt="1"/>
          </p:nvPr>
        </p:nvSpPr>
        <p:spPr>
          <a:xfrm>
            <a:off x="3435321"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4" name="Picture Placeholder 2">
            <a:extLst>
              <a:ext uri="{FF2B5EF4-FFF2-40B4-BE49-F238E27FC236}">
                <a16:creationId xmlns:a16="http://schemas.microsoft.com/office/drawing/2014/main" id="{A45DDA5B-1833-CA27-9C29-D177CD4B0337}"/>
              </a:ext>
            </a:extLst>
          </p:cNvPr>
          <p:cNvSpPr>
            <a:spLocks noGrp="1"/>
          </p:cNvSpPr>
          <p:nvPr>
            <p:ph type="pic" sz="quarter" idx="155"/>
          </p:nvPr>
        </p:nvSpPr>
        <p:spPr>
          <a:xfrm>
            <a:off x="3435321"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5" name="Text Placeholder 6">
            <a:extLst>
              <a:ext uri="{FF2B5EF4-FFF2-40B4-BE49-F238E27FC236}">
                <a16:creationId xmlns:a16="http://schemas.microsoft.com/office/drawing/2014/main" id="{E933DD66-F7DE-F4C8-5CA0-403F3D1ED33F}"/>
              </a:ext>
            </a:extLst>
          </p:cNvPr>
          <p:cNvSpPr>
            <a:spLocks noGrp="1"/>
          </p:cNvSpPr>
          <p:nvPr>
            <p:ph type="body" sz="quarter" idx="156" hasCustomPrompt="1"/>
          </p:nvPr>
        </p:nvSpPr>
        <p:spPr>
          <a:xfrm>
            <a:off x="3435321"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6" name="Text Placeholder 6">
            <a:extLst>
              <a:ext uri="{FF2B5EF4-FFF2-40B4-BE49-F238E27FC236}">
                <a16:creationId xmlns:a16="http://schemas.microsoft.com/office/drawing/2014/main" id="{5B97E9B8-7CCC-C9BE-F909-204308B70649}"/>
              </a:ext>
            </a:extLst>
          </p:cNvPr>
          <p:cNvSpPr>
            <a:spLocks noGrp="1"/>
          </p:cNvSpPr>
          <p:nvPr>
            <p:ph type="body" sz="quarter" idx="157" hasCustomPrompt="1"/>
          </p:nvPr>
        </p:nvSpPr>
        <p:spPr>
          <a:xfrm>
            <a:off x="6261042"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7" name="Picture Placeholder 2">
            <a:extLst>
              <a:ext uri="{FF2B5EF4-FFF2-40B4-BE49-F238E27FC236}">
                <a16:creationId xmlns:a16="http://schemas.microsoft.com/office/drawing/2014/main" id="{4DDFC8AC-1E49-633F-0A22-5EC1D884FFE8}"/>
              </a:ext>
            </a:extLst>
          </p:cNvPr>
          <p:cNvSpPr>
            <a:spLocks noGrp="1"/>
          </p:cNvSpPr>
          <p:nvPr>
            <p:ph type="pic" sz="quarter" idx="158"/>
          </p:nvPr>
        </p:nvSpPr>
        <p:spPr>
          <a:xfrm>
            <a:off x="6261042"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8" name="Text Placeholder 6">
            <a:extLst>
              <a:ext uri="{FF2B5EF4-FFF2-40B4-BE49-F238E27FC236}">
                <a16:creationId xmlns:a16="http://schemas.microsoft.com/office/drawing/2014/main" id="{B7FF10C9-6310-09FA-B8B8-73C4E39BB6F7}"/>
              </a:ext>
            </a:extLst>
          </p:cNvPr>
          <p:cNvSpPr>
            <a:spLocks noGrp="1"/>
          </p:cNvSpPr>
          <p:nvPr>
            <p:ph type="body" sz="quarter" idx="159" hasCustomPrompt="1"/>
          </p:nvPr>
        </p:nvSpPr>
        <p:spPr>
          <a:xfrm>
            <a:off x="6261042"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9" name="Text Placeholder 6">
            <a:extLst>
              <a:ext uri="{FF2B5EF4-FFF2-40B4-BE49-F238E27FC236}">
                <a16:creationId xmlns:a16="http://schemas.microsoft.com/office/drawing/2014/main" id="{F0B1E4AF-ACA2-99D3-0D94-FEEDF6664FB1}"/>
              </a:ext>
            </a:extLst>
          </p:cNvPr>
          <p:cNvSpPr>
            <a:spLocks noGrp="1"/>
          </p:cNvSpPr>
          <p:nvPr>
            <p:ph type="body" sz="quarter" idx="160" hasCustomPrompt="1"/>
          </p:nvPr>
        </p:nvSpPr>
        <p:spPr>
          <a:xfrm>
            <a:off x="9086764" y="4659594"/>
            <a:ext cx="2495636" cy="236821"/>
          </a:xfrm>
          <a:prstGeom prst="rect">
            <a:avLst/>
          </a:prstGeom>
        </p:spPr>
        <p:txBody>
          <a:bodyPr lIns="0" tIns="0" rIns="0" bIns="0" anchor="t" anchorCtr="0">
            <a:noAutofit/>
          </a:bodyPr>
          <a:lstStyle>
            <a:lvl1pPr marL="0" indent="0" algn="l">
              <a:buNone/>
              <a:defRPr sz="18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0" name="Picture Placeholder 2">
            <a:extLst>
              <a:ext uri="{FF2B5EF4-FFF2-40B4-BE49-F238E27FC236}">
                <a16:creationId xmlns:a16="http://schemas.microsoft.com/office/drawing/2014/main" id="{2795F07F-B8A7-B8DE-64B1-25CF4F290046}"/>
              </a:ext>
            </a:extLst>
          </p:cNvPr>
          <p:cNvSpPr>
            <a:spLocks noGrp="1"/>
          </p:cNvSpPr>
          <p:nvPr>
            <p:ph type="pic" sz="quarter" idx="161"/>
          </p:nvPr>
        </p:nvSpPr>
        <p:spPr>
          <a:xfrm>
            <a:off x="9086764" y="1600201"/>
            <a:ext cx="2495636" cy="2903434"/>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1" name="Text Placeholder 6">
            <a:extLst>
              <a:ext uri="{FF2B5EF4-FFF2-40B4-BE49-F238E27FC236}">
                <a16:creationId xmlns:a16="http://schemas.microsoft.com/office/drawing/2014/main" id="{8BFD7D62-58E0-A880-9633-C3CEEC02D5CE}"/>
              </a:ext>
            </a:extLst>
          </p:cNvPr>
          <p:cNvSpPr>
            <a:spLocks noGrp="1"/>
          </p:cNvSpPr>
          <p:nvPr>
            <p:ph type="body" sz="quarter" idx="162" hasCustomPrompt="1"/>
          </p:nvPr>
        </p:nvSpPr>
        <p:spPr>
          <a:xfrm>
            <a:off x="9086764" y="4967352"/>
            <a:ext cx="2495636" cy="252459"/>
          </a:xfrm>
          <a:prstGeom prst="rect">
            <a:avLst/>
          </a:prstGeom>
        </p:spPr>
        <p:txBody>
          <a:bodyPr lIns="0" tIns="0" rIns="0" bIns="0" anchor="t" anchorCtr="0">
            <a:noAutofit/>
          </a:bodyPr>
          <a:lstStyle>
            <a:lvl1pPr marL="0" indent="0" algn="l">
              <a:buNone/>
              <a:defRPr sz="14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 name="Slide Number Placeholder 1">
            <a:extLst>
              <a:ext uri="{FF2B5EF4-FFF2-40B4-BE49-F238E27FC236}">
                <a16:creationId xmlns:a16="http://schemas.microsoft.com/office/drawing/2014/main" id="{1054B4EE-5361-402F-6F5B-C376282A428E}"/>
              </a:ext>
            </a:extLst>
          </p:cNvPr>
          <p:cNvSpPr>
            <a:spLocks noGrp="1"/>
          </p:cNvSpPr>
          <p:nvPr>
            <p:ph type="sldNum" sz="quarter" idx="163"/>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322120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imary - 12 headsho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D8B88-B552-23C8-C17F-95898704A76A}"/>
              </a:ext>
            </a:extLst>
          </p:cNvPr>
          <p:cNvSpPr>
            <a:spLocks noGrp="1"/>
          </p:cNvSpPr>
          <p:nvPr>
            <p:ph type="title"/>
          </p:nvPr>
        </p:nvSpPr>
        <p:spPr/>
        <p:txBody>
          <a:bodyPr/>
          <a:lstStyle>
            <a:lvl1pPr>
              <a:defRPr/>
            </a:lvl1pPr>
          </a:lstStyle>
          <a:p>
            <a:endParaRPr lang="en-US" dirty="0"/>
          </a:p>
        </p:txBody>
      </p:sp>
      <p:sp>
        <p:nvSpPr>
          <p:cNvPr id="10" name="Text Placeholder 6">
            <a:extLst>
              <a:ext uri="{FF2B5EF4-FFF2-40B4-BE49-F238E27FC236}">
                <a16:creationId xmlns:a16="http://schemas.microsoft.com/office/drawing/2014/main" id="{A486B957-30DE-278F-367F-19544B4C6816}"/>
              </a:ext>
            </a:extLst>
          </p:cNvPr>
          <p:cNvSpPr>
            <a:spLocks noGrp="1"/>
          </p:cNvSpPr>
          <p:nvPr>
            <p:ph type="body" sz="quarter" idx="151" hasCustomPrompt="1"/>
          </p:nvPr>
        </p:nvSpPr>
        <p:spPr>
          <a:xfrm>
            <a:off x="609600"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1" name="Picture Placeholder 2">
            <a:extLst>
              <a:ext uri="{FF2B5EF4-FFF2-40B4-BE49-F238E27FC236}">
                <a16:creationId xmlns:a16="http://schemas.microsoft.com/office/drawing/2014/main" id="{D7FDF52D-FF96-5A24-3590-FD463F645E59}"/>
              </a:ext>
            </a:extLst>
          </p:cNvPr>
          <p:cNvSpPr>
            <a:spLocks noGrp="1"/>
          </p:cNvSpPr>
          <p:nvPr>
            <p:ph type="pic" sz="quarter" idx="152"/>
          </p:nvPr>
        </p:nvSpPr>
        <p:spPr>
          <a:xfrm>
            <a:off x="609599"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2" name="Text Placeholder 6">
            <a:extLst>
              <a:ext uri="{FF2B5EF4-FFF2-40B4-BE49-F238E27FC236}">
                <a16:creationId xmlns:a16="http://schemas.microsoft.com/office/drawing/2014/main" id="{66F86E71-BB8A-A823-7A4E-A42BA3600D4F}"/>
              </a:ext>
            </a:extLst>
          </p:cNvPr>
          <p:cNvSpPr>
            <a:spLocks noGrp="1"/>
          </p:cNvSpPr>
          <p:nvPr>
            <p:ph type="body" sz="quarter" idx="153" hasCustomPrompt="1"/>
          </p:nvPr>
        </p:nvSpPr>
        <p:spPr>
          <a:xfrm>
            <a:off x="609600"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 name="Slide Number Placeholder 1">
            <a:extLst>
              <a:ext uri="{FF2B5EF4-FFF2-40B4-BE49-F238E27FC236}">
                <a16:creationId xmlns:a16="http://schemas.microsoft.com/office/drawing/2014/main" id="{1054B4EE-5361-402F-6F5B-C376282A428E}"/>
              </a:ext>
            </a:extLst>
          </p:cNvPr>
          <p:cNvSpPr>
            <a:spLocks noGrp="1"/>
          </p:cNvSpPr>
          <p:nvPr>
            <p:ph type="sldNum" sz="quarter" idx="163"/>
          </p:nvPr>
        </p:nvSpPr>
        <p:spPr/>
        <p:txBody>
          <a:bodyPr/>
          <a:lstStyle/>
          <a:p>
            <a:fld id="{BEBCF1AD-1FFB-4EEA-961C-8EB81DFF5412}" type="slidenum">
              <a:rPr lang="en-US" smtClean="0"/>
              <a:pPr/>
              <a:t>‹#›</a:t>
            </a:fld>
            <a:endParaRPr lang="en-US" dirty="0"/>
          </a:p>
        </p:txBody>
      </p:sp>
      <p:sp>
        <p:nvSpPr>
          <p:cNvPr id="7" name="Text Placeholder 6">
            <a:extLst>
              <a:ext uri="{FF2B5EF4-FFF2-40B4-BE49-F238E27FC236}">
                <a16:creationId xmlns:a16="http://schemas.microsoft.com/office/drawing/2014/main" id="{5C11C7A0-0AB7-F8ED-805A-0188517BD728}"/>
              </a:ext>
            </a:extLst>
          </p:cNvPr>
          <p:cNvSpPr>
            <a:spLocks noGrp="1"/>
          </p:cNvSpPr>
          <p:nvPr>
            <p:ph type="body" sz="quarter" idx="164" hasCustomPrompt="1"/>
          </p:nvPr>
        </p:nvSpPr>
        <p:spPr>
          <a:xfrm>
            <a:off x="2471444"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8" name="Picture Placeholder 2">
            <a:extLst>
              <a:ext uri="{FF2B5EF4-FFF2-40B4-BE49-F238E27FC236}">
                <a16:creationId xmlns:a16="http://schemas.microsoft.com/office/drawing/2014/main" id="{72365FE9-4B78-7B4E-EF6D-3AA28D2D9222}"/>
              </a:ext>
            </a:extLst>
          </p:cNvPr>
          <p:cNvSpPr>
            <a:spLocks noGrp="1"/>
          </p:cNvSpPr>
          <p:nvPr>
            <p:ph type="pic" sz="quarter" idx="165"/>
          </p:nvPr>
        </p:nvSpPr>
        <p:spPr>
          <a:xfrm>
            <a:off x="2471443"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9" name="Text Placeholder 6">
            <a:extLst>
              <a:ext uri="{FF2B5EF4-FFF2-40B4-BE49-F238E27FC236}">
                <a16:creationId xmlns:a16="http://schemas.microsoft.com/office/drawing/2014/main" id="{A82F8858-B23A-66F1-F69B-28F6DAA0D8A5}"/>
              </a:ext>
            </a:extLst>
          </p:cNvPr>
          <p:cNvSpPr>
            <a:spLocks noGrp="1"/>
          </p:cNvSpPr>
          <p:nvPr>
            <p:ph type="body" sz="quarter" idx="166" hasCustomPrompt="1"/>
          </p:nvPr>
        </p:nvSpPr>
        <p:spPr>
          <a:xfrm>
            <a:off x="2471444"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2" name="Text Placeholder 6">
            <a:extLst>
              <a:ext uri="{FF2B5EF4-FFF2-40B4-BE49-F238E27FC236}">
                <a16:creationId xmlns:a16="http://schemas.microsoft.com/office/drawing/2014/main" id="{D4AED024-A777-6712-3888-F63837BA62B3}"/>
              </a:ext>
            </a:extLst>
          </p:cNvPr>
          <p:cNvSpPr>
            <a:spLocks noGrp="1"/>
          </p:cNvSpPr>
          <p:nvPr>
            <p:ph type="body" sz="quarter" idx="167" hasCustomPrompt="1"/>
          </p:nvPr>
        </p:nvSpPr>
        <p:spPr>
          <a:xfrm>
            <a:off x="4333288"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3" name="Picture Placeholder 2">
            <a:extLst>
              <a:ext uri="{FF2B5EF4-FFF2-40B4-BE49-F238E27FC236}">
                <a16:creationId xmlns:a16="http://schemas.microsoft.com/office/drawing/2014/main" id="{0AA3521A-BB44-5481-530C-E8241EA68D98}"/>
              </a:ext>
            </a:extLst>
          </p:cNvPr>
          <p:cNvSpPr>
            <a:spLocks noGrp="1"/>
          </p:cNvSpPr>
          <p:nvPr>
            <p:ph type="pic" sz="quarter" idx="168"/>
          </p:nvPr>
        </p:nvSpPr>
        <p:spPr>
          <a:xfrm>
            <a:off x="4333287"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4" name="Text Placeholder 6">
            <a:extLst>
              <a:ext uri="{FF2B5EF4-FFF2-40B4-BE49-F238E27FC236}">
                <a16:creationId xmlns:a16="http://schemas.microsoft.com/office/drawing/2014/main" id="{59A4324E-4168-1506-7132-817C624A0EF1}"/>
              </a:ext>
            </a:extLst>
          </p:cNvPr>
          <p:cNvSpPr>
            <a:spLocks noGrp="1"/>
          </p:cNvSpPr>
          <p:nvPr>
            <p:ph type="body" sz="quarter" idx="169" hasCustomPrompt="1"/>
          </p:nvPr>
        </p:nvSpPr>
        <p:spPr>
          <a:xfrm>
            <a:off x="4333288"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5" name="Text Placeholder 6">
            <a:extLst>
              <a:ext uri="{FF2B5EF4-FFF2-40B4-BE49-F238E27FC236}">
                <a16:creationId xmlns:a16="http://schemas.microsoft.com/office/drawing/2014/main" id="{512BA03D-81A7-076A-3B3E-94D4842E2331}"/>
              </a:ext>
            </a:extLst>
          </p:cNvPr>
          <p:cNvSpPr>
            <a:spLocks noGrp="1"/>
          </p:cNvSpPr>
          <p:nvPr>
            <p:ph type="body" sz="quarter" idx="170" hasCustomPrompt="1"/>
          </p:nvPr>
        </p:nvSpPr>
        <p:spPr>
          <a:xfrm>
            <a:off x="6195132"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6" name="Picture Placeholder 2">
            <a:extLst>
              <a:ext uri="{FF2B5EF4-FFF2-40B4-BE49-F238E27FC236}">
                <a16:creationId xmlns:a16="http://schemas.microsoft.com/office/drawing/2014/main" id="{C602588A-40E6-16E3-A1CB-9BC3007865D1}"/>
              </a:ext>
            </a:extLst>
          </p:cNvPr>
          <p:cNvSpPr>
            <a:spLocks noGrp="1"/>
          </p:cNvSpPr>
          <p:nvPr>
            <p:ph type="pic" sz="quarter" idx="171"/>
          </p:nvPr>
        </p:nvSpPr>
        <p:spPr>
          <a:xfrm>
            <a:off x="6195131"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7" name="Text Placeholder 6">
            <a:extLst>
              <a:ext uri="{FF2B5EF4-FFF2-40B4-BE49-F238E27FC236}">
                <a16:creationId xmlns:a16="http://schemas.microsoft.com/office/drawing/2014/main" id="{D1CE41F1-657C-23D2-EB6A-6F1961F0A354}"/>
              </a:ext>
            </a:extLst>
          </p:cNvPr>
          <p:cNvSpPr>
            <a:spLocks noGrp="1"/>
          </p:cNvSpPr>
          <p:nvPr>
            <p:ph type="body" sz="quarter" idx="172" hasCustomPrompt="1"/>
          </p:nvPr>
        </p:nvSpPr>
        <p:spPr>
          <a:xfrm>
            <a:off x="6195132"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28" name="Text Placeholder 6">
            <a:extLst>
              <a:ext uri="{FF2B5EF4-FFF2-40B4-BE49-F238E27FC236}">
                <a16:creationId xmlns:a16="http://schemas.microsoft.com/office/drawing/2014/main" id="{94D4CBD6-1380-36E8-1B4A-CC69C79C8A8F}"/>
              </a:ext>
            </a:extLst>
          </p:cNvPr>
          <p:cNvSpPr>
            <a:spLocks noGrp="1"/>
          </p:cNvSpPr>
          <p:nvPr>
            <p:ph type="body" sz="quarter" idx="173" hasCustomPrompt="1"/>
          </p:nvPr>
        </p:nvSpPr>
        <p:spPr>
          <a:xfrm>
            <a:off x="8056976"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9" name="Picture Placeholder 2">
            <a:extLst>
              <a:ext uri="{FF2B5EF4-FFF2-40B4-BE49-F238E27FC236}">
                <a16:creationId xmlns:a16="http://schemas.microsoft.com/office/drawing/2014/main" id="{C569666E-E6DC-13E0-57A6-BCE34082A849}"/>
              </a:ext>
            </a:extLst>
          </p:cNvPr>
          <p:cNvSpPr>
            <a:spLocks noGrp="1"/>
          </p:cNvSpPr>
          <p:nvPr>
            <p:ph type="pic" sz="quarter" idx="174"/>
          </p:nvPr>
        </p:nvSpPr>
        <p:spPr>
          <a:xfrm>
            <a:off x="8056975"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30" name="Text Placeholder 6">
            <a:extLst>
              <a:ext uri="{FF2B5EF4-FFF2-40B4-BE49-F238E27FC236}">
                <a16:creationId xmlns:a16="http://schemas.microsoft.com/office/drawing/2014/main" id="{8AFF929E-98AF-02AA-856E-842894C819C2}"/>
              </a:ext>
            </a:extLst>
          </p:cNvPr>
          <p:cNvSpPr>
            <a:spLocks noGrp="1"/>
          </p:cNvSpPr>
          <p:nvPr>
            <p:ph type="body" sz="quarter" idx="175" hasCustomPrompt="1"/>
          </p:nvPr>
        </p:nvSpPr>
        <p:spPr>
          <a:xfrm>
            <a:off x="8056976"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31" name="Text Placeholder 6">
            <a:extLst>
              <a:ext uri="{FF2B5EF4-FFF2-40B4-BE49-F238E27FC236}">
                <a16:creationId xmlns:a16="http://schemas.microsoft.com/office/drawing/2014/main" id="{F2D6817A-A838-FF17-B138-A94A0CAAB9E4}"/>
              </a:ext>
            </a:extLst>
          </p:cNvPr>
          <p:cNvSpPr>
            <a:spLocks noGrp="1"/>
          </p:cNvSpPr>
          <p:nvPr>
            <p:ph type="body" sz="quarter" idx="176" hasCustomPrompt="1"/>
          </p:nvPr>
        </p:nvSpPr>
        <p:spPr>
          <a:xfrm>
            <a:off x="9918820" y="3171944"/>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32" name="Picture Placeholder 2">
            <a:extLst>
              <a:ext uri="{FF2B5EF4-FFF2-40B4-BE49-F238E27FC236}">
                <a16:creationId xmlns:a16="http://schemas.microsoft.com/office/drawing/2014/main" id="{5BA268B0-E66B-4DAF-3441-7121DF2B62E7}"/>
              </a:ext>
            </a:extLst>
          </p:cNvPr>
          <p:cNvSpPr>
            <a:spLocks noGrp="1"/>
          </p:cNvSpPr>
          <p:nvPr>
            <p:ph type="pic" sz="quarter" idx="177"/>
          </p:nvPr>
        </p:nvSpPr>
        <p:spPr>
          <a:xfrm>
            <a:off x="9918819" y="1600200"/>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33" name="Text Placeholder 6">
            <a:extLst>
              <a:ext uri="{FF2B5EF4-FFF2-40B4-BE49-F238E27FC236}">
                <a16:creationId xmlns:a16="http://schemas.microsoft.com/office/drawing/2014/main" id="{09C0C1A5-F521-3F0E-DD80-B52E723A58C1}"/>
              </a:ext>
            </a:extLst>
          </p:cNvPr>
          <p:cNvSpPr>
            <a:spLocks noGrp="1"/>
          </p:cNvSpPr>
          <p:nvPr>
            <p:ph type="body" sz="quarter" idx="178" hasCustomPrompt="1"/>
          </p:nvPr>
        </p:nvSpPr>
        <p:spPr>
          <a:xfrm>
            <a:off x="9918820" y="3415644"/>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3" name="Text Placeholder 6">
            <a:extLst>
              <a:ext uri="{FF2B5EF4-FFF2-40B4-BE49-F238E27FC236}">
                <a16:creationId xmlns:a16="http://schemas.microsoft.com/office/drawing/2014/main" id="{497B8BAB-10D4-C8D5-F3F2-B08365CB00D4}"/>
              </a:ext>
            </a:extLst>
          </p:cNvPr>
          <p:cNvSpPr>
            <a:spLocks noGrp="1"/>
          </p:cNvSpPr>
          <p:nvPr>
            <p:ph type="body" sz="quarter" idx="179" hasCustomPrompt="1"/>
          </p:nvPr>
        </p:nvSpPr>
        <p:spPr>
          <a:xfrm>
            <a:off x="609601"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4" name="Picture Placeholder 2">
            <a:extLst>
              <a:ext uri="{FF2B5EF4-FFF2-40B4-BE49-F238E27FC236}">
                <a16:creationId xmlns:a16="http://schemas.microsoft.com/office/drawing/2014/main" id="{4CC3EF2C-5116-5505-E9A1-86A7379224BE}"/>
              </a:ext>
            </a:extLst>
          </p:cNvPr>
          <p:cNvSpPr>
            <a:spLocks noGrp="1"/>
          </p:cNvSpPr>
          <p:nvPr>
            <p:ph type="pic" sz="quarter" idx="180"/>
          </p:nvPr>
        </p:nvSpPr>
        <p:spPr>
          <a:xfrm>
            <a:off x="609600"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6" name="Text Placeholder 6">
            <a:extLst>
              <a:ext uri="{FF2B5EF4-FFF2-40B4-BE49-F238E27FC236}">
                <a16:creationId xmlns:a16="http://schemas.microsoft.com/office/drawing/2014/main" id="{B0606CBB-2C19-AB69-F9A1-5EEE3A211B76}"/>
              </a:ext>
            </a:extLst>
          </p:cNvPr>
          <p:cNvSpPr>
            <a:spLocks noGrp="1"/>
          </p:cNvSpPr>
          <p:nvPr>
            <p:ph type="body" sz="quarter" idx="181" hasCustomPrompt="1"/>
          </p:nvPr>
        </p:nvSpPr>
        <p:spPr>
          <a:xfrm>
            <a:off x="609601"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3" name="Text Placeholder 6">
            <a:extLst>
              <a:ext uri="{FF2B5EF4-FFF2-40B4-BE49-F238E27FC236}">
                <a16:creationId xmlns:a16="http://schemas.microsoft.com/office/drawing/2014/main" id="{C5A27FD5-3FA4-75B2-380C-3D2FD934ECD6}"/>
              </a:ext>
            </a:extLst>
          </p:cNvPr>
          <p:cNvSpPr>
            <a:spLocks noGrp="1"/>
          </p:cNvSpPr>
          <p:nvPr>
            <p:ph type="body" sz="quarter" idx="182" hasCustomPrompt="1"/>
          </p:nvPr>
        </p:nvSpPr>
        <p:spPr>
          <a:xfrm>
            <a:off x="2471445"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4" name="Picture Placeholder 2">
            <a:extLst>
              <a:ext uri="{FF2B5EF4-FFF2-40B4-BE49-F238E27FC236}">
                <a16:creationId xmlns:a16="http://schemas.microsoft.com/office/drawing/2014/main" id="{EB0AF0E6-7F1C-DE79-089E-D57DF41CFDAE}"/>
              </a:ext>
            </a:extLst>
          </p:cNvPr>
          <p:cNvSpPr>
            <a:spLocks noGrp="1"/>
          </p:cNvSpPr>
          <p:nvPr>
            <p:ph type="pic" sz="quarter" idx="183"/>
          </p:nvPr>
        </p:nvSpPr>
        <p:spPr>
          <a:xfrm>
            <a:off x="2471444"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5" name="Text Placeholder 6">
            <a:extLst>
              <a:ext uri="{FF2B5EF4-FFF2-40B4-BE49-F238E27FC236}">
                <a16:creationId xmlns:a16="http://schemas.microsoft.com/office/drawing/2014/main" id="{010E6231-2FF3-FE14-1A97-4F271F5D847C}"/>
              </a:ext>
            </a:extLst>
          </p:cNvPr>
          <p:cNvSpPr>
            <a:spLocks noGrp="1"/>
          </p:cNvSpPr>
          <p:nvPr>
            <p:ph type="body" sz="quarter" idx="184" hasCustomPrompt="1"/>
          </p:nvPr>
        </p:nvSpPr>
        <p:spPr>
          <a:xfrm>
            <a:off x="2471445"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6" name="Text Placeholder 6">
            <a:extLst>
              <a:ext uri="{FF2B5EF4-FFF2-40B4-BE49-F238E27FC236}">
                <a16:creationId xmlns:a16="http://schemas.microsoft.com/office/drawing/2014/main" id="{45A6774D-B2E8-00BD-E861-9CFE4B3EEB8F}"/>
              </a:ext>
            </a:extLst>
          </p:cNvPr>
          <p:cNvSpPr>
            <a:spLocks noGrp="1"/>
          </p:cNvSpPr>
          <p:nvPr>
            <p:ph type="body" sz="quarter" idx="185" hasCustomPrompt="1"/>
          </p:nvPr>
        </p:nvSpPr>
        <p:spPr>
          <a:xfrm>
            <a:off x="4333289"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17" name="Picture Placeholder 2">
            <a:extLst>
              <a:ext uri="{FF2B5EF4-FFF2-40B4-BE49-F238E27FC236}">
                <a16:creationId xmlns:a16="http://schemas.microsoft.com/office/drawing/2014/main" id="{4200969B-CC31-8209-498E-BCAB70E0516D}"/>
              </a:ext>
            </a:extLst>
          </p:cNvPr>
          <p:cNvSpPr>
            <a:spLocks noGrp="1"/>
          </p:cNvSpPr>
          <p:nvPr>
            <p:ph type="pic" sz="quarter" idx="186"/>
          </p:nvPr>
        </p:nvSpPr>
        <p:spPr>
          <a:xfrm>
            <a:off x="4333288"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18" name="Text Placeholder 6">
            <a:extLst>
              <a:ext uri="{FF2B5EF4-FFF2-40B4-BE49-F238E27FC236}">
                <a16:creationId xmlns:a16="http://schemas.microsoft.com/office/drawing/2014/main" id="{46EB960E-B14D-F222-6A29-64E37C870EED}"/>
              </a:ext>
            </a:extLst>
          </p:cNvPr>
          <p:cNvSpPr>
            <a:spLocks noGrp="1"/>
          </p:cNvSpPr>
          <p:nvPr>
            <p:ph type="body" sz="quarter" idx="187" hasCustomPrompt="1"/>
          </p:nvPr>
        </p:nvSpPr>
        <p:spPr>
          <a:xfrm>
            <a:off x="4333289"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19" name="Text Placeholder 6">
            <a:extLst>
              <a:ext uri="{FF2B5EF4-FFF2-40B4-BE49-F238E27FC236}">
                <a16:creationId xmlns:a16="http://schemas.microsoft.com/office/drawing/2014/main" id="{312F61FF-E432-AA33-52D7-FA25E4C9B3A9}"/>
              </a:ext>
            </a:extLst>
          </p:cNvPr>
          <p:cNvSpPr>
            <a:spLocks noGrp="1"/>
          </p:cNvSpPr>
          <p:nvPr>
            <p:ph type="body" sz="quarter" idx="188" hasCustomPrompt="1"/>
          </p:nvPr>
        </p:nvSpPr>
        <p:spPr>
          <a:xfrm>
            <a:off x="6195133"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20" name="Picture Placeholder 2">
            <a:extLst>
              <a:ext uri="{FF2B5EF4-FFF2-40B4-BE49-F238E27FC236}">
                <a16:creationId xmlns:a16="http://schemas.microsoft.com/office/drawing/2014/main" id="{195E71C1-02E8-645C-795C-5B6B0386A9A5}"/>
              </a:ext>
            </a:extLst>
          </p:cNvPr>
          <p:cNvSpPr>
            <a:spLocks noGrp="1"/>
          </p:cNvSpPr>
          <p:nvPr>
            <p:ph type="pic" sz="quarter" idx="189"/>
          </p:nvPr>
        </p:nvSpPr>
        <p:spPr>
          <a:xfrm>
            <a:off x="6195132"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21" name="Text Placeholder 6">
            <a:extLst>
              <a:ext uri="{FF2B5EF4-FFF2-40B4-BE49-F238E27FC236}">
                <a16:creationId xmlns:a16="http://schemas.microsoft.com/office/drawing/2014/main" id="{CC3B3E1E-91C3-68F4-F2F5-5D36EEE733B4}"/>
              </a:ext>
            </a:extLst>
          </p:cNvPr>
          <p:cNvSpPr>
            <a:spLocks noGrp="1"/>
          </p:cNvSpPr>
          <p:nvPr>
            <p:ph type="body" sz="quarter" idx="190" hasCustomPrompt="1"/>
          </p:nvPr>
        </p:nvSpPr>
        <p:spPr>
          <a:xfrm>
            <a:off x="6195133"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52" name="Text Placeholder 6">
            <a:extLst>
              <a:ext uri="{FF2B5EF4-FFF2-40B4-BE49-F238E27FC236}">
                <a16:creationId xmlns:a16="http://schemas.microsoft.com/office/drawing/2014/main" id="{BD636E71-2CAB-5773-46E8-AC5BA18D5289}"/>
              </a:ext>
            </a:extLst>
          </p:cNvPr>
          <p:cNvSpPr>
            <a:spLocks noGrp="1"/>
          </p:cNvSpPr>
          <p:nvPr>
            <p:ph type="body" sz="quarter" idx="191" hasCustomPrompt="1"/>
          </p:nvPr>
        </p:nvSpPr>
        <p:spPr>
          <a:xfrm>
            <a:off x="8056977"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53" name="Picture Placeholder 2">
            <a:extLst>
              <a:ext uri="{FF2B5EF4-FFF2-40B4-BE49-F238E27FC236}">
                <a16:creationId xmlns:a16="http://schemas.microsoft.com/office/drawing/2014/main" id="{A0E7F869-0EB1-7700-664F-D06D6669FDB9}"/>
              </a:ext>
            </a:extLst>
          </p:cNvPr>
          <p:cNvSpPr>
            <a:spLocks noGrp="1"/>
          </p:cNvSpPr>
          <p:nvPr>
            <p:ph type="pic" sz="quarter" idx="192"/>
          </p:nvPr>
        </p:nvSpPr>
        <p:spPr>
          <a:xfrm>
            <a:off x="8056976"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4" name="Text Placeholder 6">
            <a:extLst>
              <a:ext uri="{FF2B5EF4-FFF2-40B4-BE49-F238E27FC236}">
                <a16:creationId xmlns:a16="http://schemas.microsoft.com/office/drawing/2014/main" id="{99D65A29-D6CE-3E71-2E01-134C33E6F7D8}"/>
              </a:ext>
            </a:extLst>
          </p:cNvPr>
          <p:cNvSpPr>
            <a:spLocks noGrp="1"/>
          </p:cNvSpPr>
          <p:nvPr>
            <p:ph type="body" sz="quarter" idx="193" hasCustomPrompt="1"/>
          </p:nvPr>
        </p:nvSpPr>
        <p:spPr>
          <a:xfrm>
            <a:off x="8056977"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
        <p:nvSpPr>
          <p:cNvPr id="55" name="Text Placeholder 6">
            <a:extLst>
              <a:ext uri="{FF2B5EF4-FFF2-40B4-BE49-F238E27FC236}">
                <a16:creationId xmlns:a16="http://schemas.microsoft.com/office/drawing/2014/main" id="{3AA51A85-B2DB-86EE-EAE4-267026EA235D}"/>
              </a:ext>
            </a:extLst>
          </p:cNvPr>
          <p:cNvSpPr>
            <a:spLocks noGrp="1"/>
          </p:cNvSpPr>
          <p:nvPr>
            <p:ph type="body" sz="quarter" idx="194" hasCustomPrompt="1"/>
          </p:nvPr>
        </p:nvSpPr>
        <p:spPr>
          <a:xfrm>
            <a:off x="9918821" y="5556973"/>
            <a:ext cx="1663580" cy="236821"/>
          </a:xfrm>
          <a:prstGeom prst="rect">
            <a:avLst/>
          </a:prstGeom>
        </p:spPr>
        <p:txBody>
          <a:bodyPr lIns="0" tIns="0" rIns="0" bIns="0" anchor="t" anchorCtr="0">
            <a:noAutofit/>
          </a:bodyPr>
          <a:lstStyle>
            <a:lvl1pPr marL="0" indent="0" algn="l">
              <a:buNone/>
              <a:defRPr sz="1200" b="0" i="0">
                <a:solidFill>
                  <a:schemeClr val="accent1"/>
                </a:solidFill>
                <a:latin typeface="Arial" panose="020B0604020202020204" pitchFamily="34" charset="0"/>
                <a:cs typeface="Arial" panose="020B0604020202020204" pitchFamily="34" charset="0"/>
              </a:defRPr>
            </a:lvl1pPr>
          </a:lstStyle>
          <a:p>
            <a:pPr lvl="0"/>
            <a:r>
              <a:rPr lang="en-US" dirty="0"/>
              <a:t>Add name here</a:t>
            </a:r>
          </a:p>
        </p:txBody>
      </p:sp>
      <p:sp>
        <p:nvSpPr>
          <p:cNvPr id="56" name="Picture Placeholder 2">
            <a:extLst>
              <a:ext uri="{FF2B5EF4-FFF2-40B4-BE49-F238E27FC236}">
                <a16:creationId xmlns:a16="http://schemas.microsoft.com/office/drawing/2014/main" id="{C6AF1907-45F4-D6E9-33F4-B24AA67D6230}"/>
              </a:ext>
            </a:extLst>
          </p:cNvPr>
          <p:cNvSpPr>
            <a:spLocks noGrp="1"/>
          </p:cNvSpPr>
          <p:nvPr>
            <p:ph type="pic" sz="quarter" idx="195"/>
          </p:nvPr>
        </p:nvSpPr>
        <p:spPr>
          <a:xfrm>
            <a:off x="9918820" y="3985229"/>
            <a:ext cx="1663581" cy="1441423"/>
          </a:xfrm>
          <a:prstGeom prst="rect">
            <a:avLst/>
          </a:prstGeom>
          <a:solidFill>
            <a:schemeClr val="bg1">
              <a:lumMod val="95000"/>
            </a:schemeClr>
          </a:solidFill>
        </p:spPr>
        <p:txBody>
          <a:bodyPr>
            <a:normAutofit/>
          </a:bodyPr>
          <a:lstStyle>
            <a:lvl1pPr marL="0" indent="0">
              <a:buNone/>
              <a:defRPr sz="1400">
                <a:solidFill>
                  <a:schemeClr val="tx1">
                    <a:lumMod val="85000"/>
                    <a:lumOff val="15000"/>
                  </a:schemeClr>
                </a:solidFill>
              </a:defRPr>
            </a:lvl1pPr>
          </a:lstStyle>
          <a:p>
            <a:endParaRPr lang="en-US" dirty="0"/>
          </a:p>
        </p:txBody>
      </p:sp>
      <p:sp>
        <p:nvSpPr>
          <p:cNvPr id="57" name="Text Placeholder 6">
            <a:extLst>
              <a:ext uri="{FF2B5EF4-FFF2-40B4-BE49-F238E27FC236}">
                <a16:creationId xmlns:a16="http://schemas.microsoft.com/office/drawing/2014/main" id="{180CD7C3-282A-A326-9B06-681CBCDEA620}"/>
              </a:ext>
            </a:extLst>
          </p:cNvPr>
          <p:cNvSpPr>
            <a:spLocks noGrp="1"/>
          </p:cNvSpPr>
          <p:nvPr>
            <p:ph type="body" sz="quarter" idx="196" hasCustomPrompt="1"/>
          </p:nvPr>
        </p:nvSpPr>
        <p:spPr>
          <a:xfrm>
            <a:off x="9918821" y="5800673"/>
            <a:ext cx="1663580" cy="252459"/>
          </a:xfrm>
          <a:prstGeom prst="rect">
            <a:avLst/>
          </a:prstGeom>
        </p:spPr>
        <p:txBody>
          <a:bodyPr lIns="0" tIns="0" rIns="0" bIns="0" anchor="t" anchorCtr="0">
            <a:noAutofit/>
          </a:bodyPr>
          <a:lstStyle>
            <a:lvl1pPr marL="0" indent="0" algn="l">
              <a:buNone/>
              <a:defRPr sz="1100" b="0" i="0">
                <a:solidFill>
                  <a:schemeClr val="tx1">
                    <a:lumMod val="85000"/>
                    <a:lumOff val="15000"/>
                  </a:schemeClr>
                </a:solidFill>
                <a:latin typeface="Arial" panose="020B0604020202020204" pitchFamily="34" charset="0"/>
                <a:cs typeface="Arial" panose="020B0604020202020204" pitchFamily="34" charset="0"/>
              </a:defRPr>
            </a:lvl1pPr>
          </a:lstStyle>
          <a:p>
            <a:pPr lvl="0"/>
            <a:r>
              <a:rPr lang="en-US" dirty="0"/>
              <a:t>Add contact info here</a:t>
            </a:r>
          </a:p>
        </p:txBody>
      </p:sp>
    </p:spTree>
    <p:extLst>
      <p:ext uri="{BB962C8B-B14F-4D97-AF65-F5344CB8AC3E}">
        <p14:creationId xmlns:p14="http://schemas.microsoft.com/office/powerpoint/2010/main" val="388845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Primary - Title only">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BB6A01-BE6F-92D9-2420-7257CD9DBF4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
        <p:nvSpPr>
          <p:cNvPr id="8" name="Title 7">
            <a:extLst>
              <a:ext uri="{FF2B5EF4-FFF2-40B4-BE49-F238E27FC236}">
                <a16:creationId xmlns:a16="http://schemas.microsoft.com/office/drawing/2014/main" id="{22128763-47B0-366B-AF5D-6070E5F6B792}"/>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77568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imary - blank">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BB6A01-BE6F-92D9-2420-7257CD9DBF43}"/>
              </a:ext>
            </a:extLst>
          </p:cNvPr>
          <p:cNvSpPr>
            <a:spLocks noGrp="1"/>
          </p:cNvSpPr>
          <p:nvPr>
            <p:ph type="sldNum" sz="quarter" idx="10"/>
          </p:nvPr>
        </p:nvSpPr>
        <p:spPr/>
        <p:txBody>
          <a:bodyPr/>
          <a:lstStyle/>
          <a:p>
            <a:fld id="{BEBCF1AD-1FFB-4EEA-961C-8EB81DFF5412}" type="slidenum">
              <a:rPr lang="en-US" smtClean="0"/>
              <a:pPr/>
              <a:t>‹#›</a:t>
            </a:fld>
            <a:endParaRPr lang="en-US" dirty="0"/>
          </a:p>
        </p:txBody>
      </p:sp>
    </p:spTree>
    <p:extLst>
      <p:ext uri="{BB962C8B-B14F-4D97-AF65-F5344CB8AC3E}">
        <p14:creationId xmlns:p14="http://schemas.microsoft.com/office/powerpoint/2010/main" val="348609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42F867DF-EE29-8337-EE8B-DCFD2CE1BFF8}"/>
              </a:ext>
            </a:extLst>
          </p:cNvPr>
          <p:cNvGrpSpPr/>
          <p:nvPr userDrawn="1"/>
        </p:nvGrpSpPr>
        <p:grpSpPr>
          <a:xfrm>
            <a:off x="-4856" y="-28575"/>
            <a:ext cx="12196856" cy="6916072"/>
            <a:chOff x="-4856" y="-28575"/>
            <a:chExt cx="12196856" cy="6916072"/>
          </a:xfrm>
        </p:grpSpPr>
        <p:sp>
          <p:nvSpPr>
            <p:cNvPr id="21" name="Parallelogram 8">
              <a:extLst>
                <a:ext uri="{FF2B5EF4-FFF2-40B4-BE49-F238E27FC236}">
                  <a16:creationId xmlns:a16="http://schemas.microsoft.com/office/drawing/2014/main" id="{5E9BD022-3711-D9C3-A37F-7597AF93D09F}"/>
                </a:ext>
              </a:extLst>
            </p:cNvPr>
            <p:cNvSpPr/>
            <p:nvPr userDrawn="1"/>
          </p:nvSpPr>
          <p:spPr>
            <a:xfrm>
              <a:off x="-4856" y="-9525"/>
              <a:ext cx="6692112" cy="6897022"/>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296524 w 6671546"/>
                <a:gd name="connsiteY0" fmla="*/ 6076335 h 6858000"/>
                <a:gd name="connsiteX1" fmla="*/ 0 w 6671546"/>
                <a:gd name="connsiteY1" fmla="*/ 0 h 6858000"/>
                <a:gd name="connsiteX2" fmla="*/ 6671546 w 6671546"/>
                <a:gd name="connsiteY2" fmla="*/ 0 h 6858000"/>
                <a:gd name="connsiteX3" fmla="*/ 4018392 w 6671546"/>
                <a:gd name="connsiteY3" fmla="*/ 6858000 h 6858000"/>
                <a:gd name="connsiteX4" fmla="*/ 296524 w 6671546"/>
                <a:gd name="connsiteY4" fmla="*/ 6076335 h 6858000"/>
                <a:gd name="connsiteX0" fmla="*/ 0 w 6692112"/>
                <a:gd name="connsiteY0" fmla="*/ 6887497 h 6887497"/>
                <a:gd name="connsiteX1" fmla="*/ 20566 w 6692112"/>
                <a:gd name="connsiteY1" fmla="*/ 0 h 6887497"/>
                <a:gd name="connsiteX2" fmla="*/ 6692112 w 6692112"/>
                <a:gd name="connsiteY2" fmla="*/ 0 h 6887497"/>
                <a:gd name="connsiteX3" fmla="*/ 4038958 w 6692112"/>
                <a:gd name="connsiteY3" fmla="*/ 6858000 h 6887497"/>
                <a:gd name="connsiteX4" fmla="*/ 0 w 6692112"/>
                <a:gd name="connsiteY4" fmla="*/ 6887497 h 6887497"/>
                <a:gd name="connsiteX0" fmla="*/ 0 w 6692112"/>
                <a:gd name="connsiteY0" fmla="*/ 6897022 h 6897022"/>
                <a:gd name="connsiteX1" fmla="*/ 8659 w 6692112"/>
                <a:gd name="connsiteY1" fmla="*/ 0 h 6897022"/>
                <a:gd name="connsiteX2" fmla="*/ 6692112 w 6692112"/>
                <a:gd name="connsiteY2" fmla="*/ 9525 h 6897022"/>
                <a:gd name="connsiteX3" fmla="*/ 4038958 w 6692112"/>
                <a:gd name="connsiteY3" fmla="*/ 6867525 h 6897022"/>
                <a:gd name="connsiteX4" fmla="*/ 0 w 6692112"/>
                <a:gd name="connsiteY4" fmla="*/ 6897022 h 6897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2112" h="6897022">
                  <a:moveTo>
                    <a:pt x="0" y="6897022"/>
                  </a:moveTo>
                  <a:cubicBezTo>
                    <a:pt x="6855" y="4601190"/>
                    <a:pt x="1804" y="2295832"/>
                    <a:pt x="8659" y="0"/>
                  </a:cubicBezTo>
                  <a:lnTo>
                    <a:pt x="6692112" y="9525"/>
                  </a:lnTo>
                  <a:lnTo>
                    <a:pt x="4038958" y="6867525"/>
                  </a:lnTo>
                  <a:lnTo>
                    <a:pt x="0" y="6897022"/>
                  </a:lnTo>
                  <a:close/>
                </a:path>
              </a:pathLst>
            </a:custGeom>
            <a:gradFill>
              <a:gsLst>
                <a:gs pos="13000">
                  <a:schemeClr val="bg1"/>
                </a:gs>
                <a:gs pos="100000">
                  <a:schemeClr val="bg1">
                    <a:lumMod val="9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arallelogram 9">
              <a:extLst>
                <a:ext uri="{FF2B5EF4-FFF2-40B4-BE49-F238E27FC236}">
                  <a16:creationId xmlns:a16="http://schemas.microsoft.com/office/drawing/2014/main" id="{BAC20B86-860C-CDA5-5490-9B3DFE835586}"/>
                </a:ext>
              </a:extLst>
            </p:cNvPr>
            <p:cNvSpPr/>
            <p:nvPr userDrawn="1"/>
          </p:nvSpPr>
          <p:spPr>
            <a:xfrm>
              <a:off x="4953275" y="-28575"/>
              <a:ext cx="7238725" cy="6915150"/>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0 w 6671546"/>
                <a:gd name="connsiteY0" fmla="*/ 6858000 h 6858000"/>
                <a:gd name="connsiteX1" fmla="*/ 2653154 w 6671546"/>
                <a:gd name="connsiteY1" fmla="*/ 0 h 6858000"/>
                <a:gd name="connsiteX2" fmla="*/ 5943325 w 6671546"/>
                <a:gd name="connsiteY2" fmla="*/ 171450 h 6858000"/>
                <a:gd name="connsiteX3" fmla="*/ 6671546 w 6671546"/>
                <a:gd name="connsiteY3" fmla="*/ 6858000 h 6858000"/>
                <a:gd name="connsiteX4" fmla="*/ 0 w 6671546"/>
                <a:gd name="connsiteY4" fmla="*/ 6858000 h 6858000"/>
                <a:gd name="connsiteX0" fmla="*/ 0 w 7238725"/>
                <a:gd name="connsiteY0" fmla="*/ 6886575 h 6886575"/>
                <a:gd name="connsiteX1" fmla="*/ 2653154 w 7238725"/>
                <a:gd name="connsiteY1" fmla="*/ 28575 h 6886575"/>
                <a:gd name="connsiteX2" fmla="*/ 7238725 w 7238725"/>
                <a:gd name="connsiteY2" fmla="*/ 0 h 6886575"/>
                <a:gd name="connsiteX3" fmla="*/ 6671546 w 7238725"/>
                <a:gd name="connsiteY3" fmla="*/ 6886575 h 6886575"/>
                <a:gd name="connsiteX4" fmla="*/ 0 w 7238725"/>
                <a:gd name="connsiteY4" fmla="*/ 6886575 h 6886575"/>
                <a:gd name="connsiteX0" fmla="*/ 0 w 7238725"/>
                <a:gd name="connsiteY0" fmla="*/ 6886575 h 6915150"/>
                <a:gd name="connsiteX1" fmla="*/ 2653154 w 7238725"/>
                <a:gd name="connsiteY1" fmla="*/ 28575 h 6915150"/>
                <a:gd name="connsiteX2" fmla="*/ 7238725 w 7238725"/>
                <a:gd name="connsiteY2" fmla="*/ 0 h 6915150"/>
                <a:gd name="connsiteX3" fmla="*/ 7233521 w 7238725"/>
                <a:gd name="connsiteY3" fmla="*/ 6915150 h 6915150"/>
                <a:gd name="connsiteX4" fmla="*/ 0 w 7238725"/>
                <a:gd name="connsiteY4" fmla="*/ 6886575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8725" h="6915150">
                  <a:moveTo>
                    <a:pt x="0" y="6886575"/>
                  </a:moveTo>
                  <a:lnTo>
                    <a:pt x="2653154" y="28575"/>
                  </a:lnTo>
                  <a:lnTo>
                    <a:pt x="7238725" y="0"/>
                  </a:lnTo>
                  <a:cubicBezTo>
                    <a:pt x="7236990" y="2305050"/>
                    <a:pt x="7235256" y="4610100"/>
                    <a:pt x="7233521" y="6915150"/>
                  </a:cubicBezTo>
                  <a:lnTo>
                    <a:pt x="0" y="6886575"/>
                  </a:lnTo>
                  <a:close/>
                </a:path>
              </a:pathLst>
            </a:custGeom>
            <a:gradFill>
              <a:gsLst>
                <a:gs pos="13000">
                  <a:schemeClr val="bg1"/>
                </a:gs>
                <a:gs pos="100000">
                  <a:schemeClr val="bg1">
                    <a:lumMod val="98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arallelogram 2">
            <a:extLst>
              <a:ext uri="{FF2B5EF4-FFF2-40B4-BE49-F238E27FC236}">
                <a16:creationId xmlns:a16="http://schemas.microsoft.com/office/drawing/2014/main" id="{10221483-B908-4577-06E9-0A3E486FDCCA}"/>
              </a:ext>
            </a:extLst>
          </p:cNvPr>
          <p:cNvSpPr/>
          <p:nvPr userDrawn="1"/>
        </p:nvSpPr>
        <p:spPr>
          <a:xfrm>
            <a:off x="-4429" y="6397367"/>
            <a:ext cx="9893431" cy="310119"/>
          </a:xfrm>
          <a:custGeom>
            <a:avLst/>
            <a:gdLst>
              <a:gd name="connsiteX0" fmla="*/ 0 w 9977537"/>
              <a:gd name="connsiteY0" fmla="*/ 310119 h 310119"/>
              <a:gd name="connsiteX1" fmla="*/ 88527 w 9977537"/>
              <a:gd name="connsiteY1" fmla="*/ 0 h 310119"/>
              <a:gd name="connsiteX2" fmla="*/ 9977537 w 9977537"/>
              <a:gd name="connsiteY2" fmla="*/ 0 h 310119"/>
              <a:gd name="connsiteX3" fmla="*/ 9889010 w 9977537"/>
              <a:gd name="connsiteY3" fmla="*/ 310119 h 310119"/>
              <a:gd name="connsiteX4" fmla="*/ 0 w 9977537"/>
              <a:gd name="connsiteY4" fmla="*/ 310119 h 310119"/>
              <a:gd name="connsiteX0" fmla="*/ 4001 w 9981538"/>
              <a:gd name="connsiteY0" fmla="*/ 310119 h 310119"/>
              <a:gd name="connsiteX1" fmla="*/ 0 w 9981538"/>
              <a:gd name="connsiteY1" fmla="*/ 0 h 310119"/>
              <a:gd name="connsiteX2" fmla="*/ 9981538 w 9981538"/>
              <a:gd name="connsiteY2" fmla="*/ 0 h 310119"/>
              <a:gd name="connsiteX3" fmla="*/ 9893011 w 9981538"/>
              <a:gd name="connsiteY3" fmla="*/ 310119 h 310119"/>
              <a:gd name="connsiteX4" fmla="*/ 4001 w 9981538"/>
              <a:gd name="connsiteY4" fmla="*/ 310119 h 310119"/>
              <a:gd name="connsiteX0" fmla="*/ 4001 w 9981538"/>
              <a:gd name="connsiteY0" fmla="*/ 310119 h 310119"/>
              <a:gd name="connsiteX1" fmla="*/ 0 w 9981538"/>
              <a:gd name="connsiteY1" fmla="*/ 0 h 310119"/>
              <a:gd name="connsiteX2" fmla="*/ 9981538 w 9981538"/>
              <a:gd name="connsiteY2" fmla="*/ 0 h 310119"/>
              <a:gd name="connsiteX3" fmla="*/ 9873008 w 9981538"/>
              <a:gd name="connsiteY3" fmla="*/ 310119 h 310119"/>
              <a:gd name="connsiteX4" fmla="*/ 4001 w 9981538"/>
              <a:gd name="connsiteY4" fmla="*/ 310119 h 310119"/>
              <a:gd name="connsiteX0" fmla="*/ 4001 w 9893431"/>
              <a:gd name="connsiteY0" fmla="*/ 310119 h 310119"/>
              <a:gd name="connsiteX1" fmla="*/ 0 w 9893431"/>
              <a:gd name="connsiteY1" fmla="*/ 0 h 310119"/>
              <a:gd name="connsiteX2" fmla="*/ 9893431 w 9893431"/>
              <a:gd name="connsiteY2" fmla="*/ 4763 h 310119"/>
              <a:gd name="connsiteX3" fmla="*/ 9873008 w 9893431"/>
              <a:gd name="connsiteY3" fmla="*/ 310119 h 310119"/>
              <a:gd name="connsiteX4" fmla="*/ 4001 w 9893431"/>
              <a:gd name="connsiteY4" fmla="*/ 310119 h 310119"/>
              <a:gd name="connsiteX0" fmla="*/ 4001 w 9893431"/>
              <a:gd name="connsiteY0" fmla="*/ 310119 h 310119"/>
              <a:gd name="connsiteX1" fmla="*/ 0 w 9893431"/>
              <a:gd name="connsiteY1" fmla="*/ 0 h 310119"/>
              <a:gd name="connsiteX2" fmla="*/ 9893431 w 9893431"/>
              <a:gd name="connsiteY2" fmla="*/ 4763 h 310119"/>
              <a:gd name="connsiteX3" fmla="*/ 9777758 w 9893431"/>
              <a:gd name="connsiteY3" fmla="*/ 307738 h 310119"/>
              <a:gd name="connsiteX4" fmla="*/ 4001 w 9893431"/>
              <a:gd name="connsiteY4" fmla="*/ 310119 h 3101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3431" h="310119">
                <a:moveTo>
                  <a:pt x="4001" y="310119"/>
                </a:moveTo>
                <a:cubicBezTo>
                  <a:pt x="2667" y="206746"/>
                  <a:pt x="1334" y="103373"/>
                  <a:pt x="0" y="0"/>
                </a:cubicBezTo>
                <a:lnTo>
                  <a:pt x="9893431" y="4763"/>
                </a:lnTo>
                <a:lnTo>
                  <a:pt x="9777758" y="307738"/>
                </a:lnTo>
                <a:lnTo>
                  <a:pt x="4001" y="310119"/>
                </a:lnTo>
                <a:close/>
              </a:path>
            </a:pathLst>
          </a:custGeom>
          <a:gradFill>
            <a:gsLst>
              <a:gs pos="69000">
                <a:schemeClr val="accent1"/>
              </a:gs>
              <a:gs pos="24000">
                <a:schemeClr val="tx2"/>
              </a:gs>
              <a:gs pos="100000">
                <a:schemeClr val="accent6"/>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Placeholder 4">
            <a:extLst>
              <a:ext uri="{FF2B5EF4-FFF2-40B4-BE49-F238E27FC236}">
                <a16:creationId xmlns:a16="http://schemas.microsoft.com/office/drawing/2014/main" id="{03CE72F7-D246-D4E3-589F-63E7DBC28E05}"/>
              </a:ext>
            </a:extLst>
          </p:cNvPr>
          <p:cNvSpPr>
            <a:spLocks noGrp="1"/>
          </p:cNvSpPr>
          <p:nvPr>
            <p:ph type="title"/>
          </p:nvPr>
        </p:nvSpPr>
        <p:spPr>
          <a:xfrm>
            <a:off x="609600" y="429932"/>
            <a:ext cx="10972800" cy="577098"/>
          </a:xfrm>
          <a:prstGeom prst="rect">
            <a:avLst/>
          </a:prstGeom>
        </p:spPr>
        <p:txBody>
          <a:bodyPr vert="horz" lIns="0" tIns="0" rIns="0" bIns="0" rtlCol="0" anchor="t">
            <a:noAutofit/>
          </a:bodyPr>
          <a:lstStyle/>
          <a:p>
            <a:r>
              <a:rPr lang="en-US" dirty="0"/>
              <a:t>Click to edit Master title style</a:t>
            </a:r>
          </a:p>
        </p:txBody>
      </p:sp>
      <p:sp>
        <p:nvSpPr>
          <p:cNvPr id="7" name="Text Placeholder 6">
            <a:extLst>
              <a:ext uri="{FF2B5EF4-FFF2-40B4-BE49-F238E27FC236}">
                <a16:creationId xmlns:a16="http://schemas.microsoft.com/office/drawing/2014/main" id="{F7D9C0B1-364D-8662-8D56-CC727DE8683E}"/>
              </a:ext>
            </a:extLst>
          </p:cNvPr>
          <p:cNvSpPr>
            <a:spLocks noGrp="1"/>
          </p:cNvSpPr>
          <p:nvPr>
            <p:ph type="body" idx="1"/>
          </p:nvPr>
        </p:nvSpPr>
        <p:spPr>
          <a:xfrm>
            <a:off x="609600" y="1600200"/>
            <a:ext cx="109728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AC82AA26-772F-0B1F-630C-C4901FA1E180}"/>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6" name="TextBox 2">
            <a:extLst>
              <a:ext uri="{FF2B5EF4-FFF2-40B4-BE49-F238E27FC236}">
                <a16:creationId xmlns:a16="http://schemas.microsoft.com/office/drawing/2014/main" id="{98FD4E12-95EA-2856-8828-4A77D21F0B10}"/>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
        <p:nvSpPr>
          <p:cNvPr id="18" name="Parallelogram 17">
            <a:extLst>
              <a:ext uri="{FF2B5EF4-FFF2-40B4-BE49-F238E27FC236}">
                <a16:creationId xmlns:a16="http://schemas.microsoft.com/office/drawing/2014/main" id="{B272DEDB-2670-5D17-E853-171BBC83565F}"/>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296266"/>
      </p:ext>
    </p:extLst>
  </p:cSld>
  <p:clrMap bg1="lt1" tx1="dk1" bg2="lt2" tx2="dk2" accent1="accent1" accent2="accent2" accent3="accent3" accent4="accent4" accent5="accent5" accent6="accent6" hlink="hlink" folHlink="folHlink"/>
  <p:sldLayoutIdLst>
    <p:sldLayoutId id="2147483723" r:id="rId1"/>
    <p:sldLayoutId id="2147483807" r:id="rId2"/>
    <p:sldLayoutId id="2147483725" r:id="rId3"/>
    <p:sldLayoutId id="2147483758" r:id="rId4"/>
    <p:sldLayoutId id="2147483759" r:id="rId5"/>
    <p:sldLayoutId id="2147483761" r:id="rId6"/>
    <p:sldLayoutId id="2147483762" r:id="rId7"/>
    <p:sldLayoutId id="2147483733" r:id="rId8"/>
    <p:sldLayoutId id="2147483760" r:id="rId9"/>
  </p:sldLayoutIdLst>
  <p:hf hdr="0" ftr="0" dt="0"/>
  <p:txStyles>
    <p:titleStyle>
      <a:lvl1pPr algn="l" defTabSz="914400" rtl="0" eaLnBrk="1" latinLnBrk="0" hangingPunct="1">
        <a:lnSpc>
          <a:spcPct val="100000"/>
        </a:lnSpc>
        <a:spcBef>
          <a:spcPct val="0"/>
        </a:spcBef>
        <a:buNone/>
        <a:defRPr sz="2800" b="1" kern="1200">
          <a:solidFill>
            <a:schemeClr val="accent1"/>
          </a:solidFill>
          <a:latin typeface="+mj-lt"/>
          <a:ea typeface="+mj-ea"/>
          <a:cs typeface="+mj-cs"/>
        </a:defRPr>
      </a:lvl1pPr>
    </p:titleStyle>
    <p:bodyStyle>
      <a:lvl1pPr marL="347472" indent="-347472" algn="l" defTabSz="914400" rtl="0" eaLnBrk="1" latinLnBrk="0" hangingPunct="1">
        <a:lnSpc>
          <a:spcPct val="100000"/>
        </a:lnSpc>
        <a:spcBef>
          <a:spcPts val="1000"/>
        </a:spcBef>
        <a:buClr>
          <a:schemeClr val="accent1"/>
        </a:buClr>
        <a:buSzPct val="90000"/>
        <a:buFont typeface="Wingdings 3" panose="050401020108070707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guide id="8"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C6AE3B3-224D-BEC5-DBD9-19F7BF2CD0BD}"/>
              </a:ext>
            </a:extLst>
          </p:cNvPr>
          <p:cNvGrpSpPr/>
          <p:nvPr userDrawn="1"/>
        </p:nvGrpSpPr>
        <p:grpSpPr>
          <a:xfrm>
            <a:off x="-4856" y="-28575"/>
            <a:ext cx="12196856" cy="6916072"/>
            <a:chOff x="-4856" y="-28575"/>
            <a:chExt cx="12196856" cy="6916072"/>
          </a:xfrm>
        </p:grpSpPr>
        <p:sp>
          <p:nvSpPr>
            <p:cNvPr id="2" name="Parallelogram 8">
              <a:extLst>
                <a:ext uri="{FF2B5EF4-FFF2-40B4-BE49-F238E27FC236}">
                  <a16:creationId xmlns:a16="http://schemas.microsoft.com/office/drawing/2014/main" id="{C8BC92D8-19EF-7274-8499-788126041509}"/>
                </a:ext>
              </a:extLst>
            </p:cNvPr>
            <p:cNvSpPr/>
            <p:nvPr userDrawn="1"/>
          </p:nvSpPr>
          <p:spPr>
            <a:xfrm>
              <a:off x="-4856" y="-9525"/>
              <a:ext cx="6692112" cy="6897022"/>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296524 w 6671546"/>
                <a:gd name="connsiteY0" fmla="*/ 6076335 h 6858000"/>
                <a:gd name="connsiteX1" fmla="*/ 0 w 6671546"/>
                <a:gd name="connsiteY1" fmla="*/ 0 h 6858000"/>
                <a:gd name="connsiteX2" fmla="*/ 6671546 w 6671546"/>
                <a:gd name="connsiteY2" fmla="*/ 0 h 6858000"/>
                <a:gd name="connsiteX3" fmla="*/ 4018392 w 6671546"/>
                <a:gd name="connsiteY3" fmla="*/ 6858000 h 6858000"/>
                <a:gd name="connsiteX4" fmla="*/ 296524 w 6671546"/>
                <a:gd name="connsiteY4" fmla="*/ 6076335 h 6858000"/>
                <a:gd name="connsiteX0" fmla="*/ 0 w 6692112"/>
                <a:gd name="connsiteY0" fmla="*/ 6887497 h 6887497"/>
                <a:gd name="connsiteX1" fmla="*/ 20566 w 6692112"/>
                <a:gd name="connsiteY1" fmla="*/ 0 h 6887497"/>
                <a:gd name="connsiteX2" fmla="*/ 6692112 w 6692112"/>
                <a:gd name="connsiteY2" fmla="*/ 0 h 6887497"/>
                <a:gd name="connsiteX3" fmla="*/ 4038958 w 6692112"/>
                <a:gd name="connsiteY3" fmla="*/ 6858000 h 6887497"/>
                <a:gd name="connsiteX4" fmla="*/ 0 w 6692112"/>
                <a:gd name="connsiteY4" fmla="*/ 6887497 h 6887497"/>
                <a:gd name="connsiteX0" fmla="*/ 0 w 6692112"/>
                <a:gd name="connsiteY0" fmla="*/ 6897022 h 6897022"/>
                <a:gd name="connsiteX1" fmla="*/ 8659 w 6692112"/>
                <a:gd name="connsiteY1" fmla="*/ 0 h 6897022"/>
                <a:gd name="connsiteX2" fmla="*/ 6692112 w 6692112"/>
                <a:gd name="connsiteY2" fmla="*/ 9525 h 6897022"/>
                <a:gd name="connsiteX3" fmla="*/ 4038958 w 6692112"/>
                <a:gd name="connsiteY3" fmla="*/ 6867525 h 6897022"/>
                <a:gd name="connsiteX4" fmla="*/ 0 w 6692112"/>
                <a:gd name="connsiteY4" fmla="*/ 6897022 h 6897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2112" h="6897022">
                  <a:moveTo>
                    <a:pt x="0" y="6897022"/>
                  </a:moveTo>
                  <a:cubicBezTo>
                    <a:pt x="6855" y="4601190"/>
                    <a:pt x="1804" y="2295832"/>
                    <a:pt x="8659" y="0"/>
                  </a:cubicBezTo>
                  <a:lnTo>
                    <a:pt x="6692112" y="9525"/>
                  </a:lnTo>
                  <a:lnTo>
                    <a:pt x="4038958" y="6867525"/>
                  </a:lnTo>
                  <a:lnTo>
                    <a:pt x="0" y="6897022"/>
                  </a:lnTo>
                  <a:close/>
                </a:path>
              </a:pathLst>
            </a:custGeom>
            <a:gradFill>
              <a:gsLst>
                <a:gs pos="13000">
                  <a:schemeClr val="bg1"/>
                </a:gs>
                <a:gs pos="100000">
                  <a:schemeClr val="bg1">
                    <a:lumMod val="9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9">
              <a:extLst>
                <a:ext uri="{FF2B5EF4-FFF2-40B4-BE49-F238E27FC236}">
                  <a16:creationId xmlns:a16="http://schemas.microsoft.com/office/drawing/2014/main" id="{3987622E-041B-61D5-4A01-1CD1A730F7FD}"/>
                </a:ext>
              </a:extLst>
            </p:cNvPr>
            <p:cNvSpPr/>
            <p:nvPr userDrawn="1"/>
          </p:nvSpPr>
          <p:spPr>
            <a:xfrm>
              <a:off x="4953275" y="-28575"/>
              <a:ext cx="7238725" cy="6915150"/>
            </a:xfrm>
            <a:custGeom>
              <a:avLst/>
              <a:gdLst>
                <a:gd name="connsiteX0" fmla="*/ 0 w 9324700"/>
                <a:gd name="connsiteY0" fmla="*/ 6858000 h 6858000"/>
                <a:gd name="connsiteX1" fmla="*/ 2653154 w 9324700"/>
                <a:gd name="connsiteY1" fmla="*/ 0 h 6858000"/>
                <a:gd name="connsiteX2" fmla="*/ 9324700 w 9324700"/>
                <a:gd name="connsiteY2" fmla="*/ 0 h 6858000"/>
                <a:gd name="connsiteX3" fmla="*/ 6671546 w 9324700"/>
                <a:gd name="connsiteY3" fmla="*/ 6858000 h 6858000"/>
                <a:gd name="connsiteX4" fmla="*/ 0 w 9324700"/>
                <a:gd name="connsiteY4" fmla="*/ 6858000 h 6858000"/>
                <a:gd name="connsiteX0" fmla="*/ 0 w 6671546"/>
                <a:gd name="connsiteY0" fmla="*/ 6858000 h 6858000"/>
                <a:gd name="connsiteX1" fmla="*/ 2653154 w 6671546"/>
                <a:gd name="connsiteY1" fmla="*/ 0 h 6858000"/>
                <a:gd name="connsiteX2" fmla="*/ 5943325 w 6671546"/>
                <a:gd name="connsiteY2" fmla="*/ 171450 h 6858000"/>
                <a:gd name="connsiteX3" fmla="*/ 6671546 w 6671546"/>
                <a:gd name="connsiteY3" fmla="*/ 6858000 h 6858000"/>
                <a:gd name="connsiteX4" fmla="*/ 0 w 6671546"/>
                <a:gd name="connsiteY4" fmla="*/ 6858000 h 6858000"/>
                <a:gd name="connsiteX0" fmla="*/ 0 w 7238725"/>
                <a:gd name="connsiteY0" fmla="*/ 6886575 h 6886575"/>
                <a:gd name="connsiteX1" fmla="*/ 2653154 w 7238725"/>
                <a:gd name="connsiteY1" fmla="*/ 28575 h 6886575"/>
                <a:gd name="connsiteX2" fmla="*/ 7238725 w 7238725"/>
                <a:gd name="connsiteY2" fmla="*/ 0 h 6886575"/>
                <a:gd name="connsiteX3" fmla="*/ 6671546 w 7238725"/>
                <a:gd name="connsiteY3" fmla="*/ 6886575 h 6886575"/>
                <a:gd name="connsiteX4" fmla="*/ 0 w 7238725"/>
                <a:gd name="connsiteY4" fmla="*/ 6886575 h 6886575"/>
                <a:gd name="connsiteX0" fmla="*/ 0 w 7238725"/>
                <a:gd name="connsiteY0" fmla="*/ 6886575 h 6915150"/>
                <a:gd name="connsiteX1" fmla="*/ 2653154 w 7238725"/>
                <a:gd name="connsiteY1" fmla="*/ 28575 h 6915150"/>
                <a:gd name="connsiteX2" fmla="*/ 7238725 w 7238725"/>
                <a:gd name="connsiteY2" fmla="*/ 0 h 6915150"/>
                <a:gd name="connsiteX3" fmla="*/ 7233521 w 7238725"/>
                <a:gd name="connsiteY3" fmla="*/ 6915150 h 6915150"/>
                <a:gd name="connsiteX4" fmla="*/ 0 w 7238725"/>
                <a:gd name="connsiteY4" fmla="*/ 6886575 h 691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8725" h="6915150">
                  <a:moveTo>
                    <a:pt x="0" y="6886575"/>
                  </a:moveTo>
                  <a:lnTo>
                    <a:pt x="2653154" y="28575"/>
                  </a:lnTo>
                  <a:lnTo>
                    <a:pt x="7238725" y="0"/>
                  </a:lnTo>
                  <a:cubicBezTo>
                    <a:pt x="7236990" y="2305050"/>
                    <a:pt x="7235256" y="4610100"/>
                    <a:pt x="7233521" y="6915150"/>
                  </a:cubicBezTo>
                  <a:lnTo>
                    <a:pt x="0" y="6886575"/>
                  </a:lnTo>
                  <a:close/>
                </a:path>
              </a:pathLst>
            </a:custGeom>
            <a:gradFill>
              <a:gsLst>
                <a:gs pos="13000">
                  <a:schemeClr val="bg1"/>
                </a:gs>
                <a:gs pos="100000">
                  <a:schemeClr val="bg1">
                    <a:lumMod val="98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20FA23EF-04CD-5AF9-1A69-7934EE16F30D}"/>
              </a:ext>
            </a:extLst>
          </p:cNvPr>
          <p:cNvSpPr/>
          <p:nvPr userDrawn="1"/>
        </p:nvSpPr>
        <p:spPr>
          <a:xfrm rot="1260000">
            <a:off x="-1020272" y="-1010242"/>
            <a:ext cx="4157553" cy="8015958"/>
          </a:xfrm>
          <a:custGeom>
            <a:avLst/>
            <a:gdLst>
              <a:gd name="connsiteX0" fmla="*/ 0 w 5057522"/>
              <a:gd name="connsiteY0" fmla="*/ 0 h 7613834"/>
              <a:gd name="connsiteX1" fmla="*/ 5057522 w 5057522"/>
              <a:gd name="connsiteY1" fmla="*/ 0 h 7613834"/>
              <a:gd name="connsiteX2" fmla="*/ 5057522 w 5057522"/>
              <a:gd name="connsiteY2" fmla="*/ 7613834 h 7613834"/>
              <a:gd name="connsiteX3" fmla="*/ 0 w 5057522"/>
              <a:gd name="connsiteY3" fmla="*/ 7613834 h 7613834"/>
              <a:gd name="connsiteX4" fmla="*/ 0 w 5057522"/>
              <a:gd name="connsiteY4" fmla="*/ 0 h 7613834"/>
              <a:gd name="connsiteX0" fmla="*/ 0 w 5057522"/>
              <a:gd name="connsiteY0" fmla="*/ 0 h 8286238"/>
              <a:gd name="connsiteX1" fmla="*/ 5057522 w 5057522"/>
              <a:gd name="connsiteY1" fmla="*/ 0 h 8286238"/>
              <a:gd name="connsiteX2" fmla="*/ 5057522 w 5057522"/>
              <a:gd name="connsiteY2" fmla="*/ 7613834 h 8286238"/>
              <a:gd name="connsiteX3" fmla="*/ 3318108 w 5057522"/>
              <a:gd name="connsiteY3" fmla="*/ 8286238 h 8286238"/>
              <a:gd name="connsiteX4" fmla="*/ 0 w 5057522"/>
              <a:gd name="connsiteY4" fmla="*/ 0 h 8286238"/>
              <a:gd name="connsiteX0" fmla="*/ 0 w 4292690"/>
              <a:gd name="connsiteY0" fmla="*/ 1658917 h 8286238"/>
              <a:gd name="connsiteX1" fmla="*/ 4292690 w 4292690"/>
              <a:gd name="connsiteY1" fmla="*/ 0 h 8286238"/>
              <a:gd name="connsiteX2" fmla="*/ 4292690 w 4292690"/>
              <a:gd name="connsiteY2" fmla="*/ 7613834 h 8286238"/>
              <a:gd name="connsiteX3" fmla="*/ 2553276 w 4292690"/>
              <a:gd name="connsiteY3" fmla="*/ 8286238 h 8286238"/>
              <a:gd name="connsiteX4" fmla="*/ 0 w 4292690"/>
              <a:gd name="connsiteY4" fmla="*/ 1658917 h 8286238"/>
              <a:gd name="connsiteX0" fmla="*/ 0 w 4292690"/>
              <a:gd name="connsiteY0" fmla="*/ 1658917 h 8286238"/>
              <a:gd name="connsiteX1" fmla="*/ 4292690 w 4292690"/>
              <a:gd name="connsiteY1" fmla="*/ 0 h 8286238"/>
              <a:gd name="connsiteX2" fmla="*/ 4292180 w 4292690"/>
              <a:gd name="connsiteY2" fmla="*/ 7358227 h 8286238"/>
              <a:gd name="connsiteX3" fmla="*/ 2553276 w 4292690"/>
              <a:gd name="connsiteY3" fmla="*/ 8286238 h 8286238"/>
              <a:gd name="connsiteX4" fmla="*/ 0 w 4292690"/>
              <a:gd name="connsiteY4" fmla="*/ 1658917 h 8286238"/>
              <a:gd name="connsiteX0" fmla="*/ 0 w 4292690"/>
              <a:gd name="connsiteY0" fmla="*/ 1658917 h 7943070"/>
              <a:gd name="connsiteX1" fmla="*/ 4292690 w 4292690"/>
              <a:gd name="connsiteY1" fmla="*/ 0 h 7943070"/>
              <a:gd name="connsiteX2" fmla="*/ 4292180 w 4292690"/>
              <a:gd name="connsiteY2" fmla="*/ 7358227 h 7943070"/>
              <a:gd name="connsiteX3" fmla="*/ 2509058 w 4292690"/>
              <a:gd name="connsiteY3" fmla="*/ 7943070 h 7943070"/>
              <a:gd name="connsiteX4" fmla="*/ 0 w 4292690"/>
              <a:gd name="connsiteY4" fmla="*/ 1658917 h 7943070"/>
              <a:gd name="connsiteX0" fmla="*/ 0 w 4292690"/>
              <a:gd name="connsiteY0" fmla="*/ 1658917 h 8052236"/>
              <a:gd name="connsiteX1" fmla="*/ 4292690 w 4292690"/>
              <a:gd name="connsiteY1" fmla="*/ 0 h 8052236"/>
              <a:gd name="connsiteX2" fmla="*/ 4292180 w 4292690"/>
              <a:gd name="connsiteY2" fmla="*/ 7358227 h 8052236"/>
              <a:gd name="connsiteX3" fmla="*/ 2470184 w 4292690"/>
              <a:gd name="connsiteY3" fmla="*/ 8052236 h 8052236"/>
              <a:gd name="connsiteX4" fmla="*/ 0 w 4292690"/>
              <a:gd name="connsiteY4" fmla="*/ 1658917 h 8052236"/>
              <a:gd name="connsiteX0" fmla="*/ 0 w 4292690"/>
              <a:gd name="connsiteY0" fmla="*/ 1658917 h 8061481"/>
              <a:gd name="connsiteX1" fmla="*/ 4292690 w 4292690"/>
              <a:gd name="connsiteY1" fmla="*/ 0 h 8061481"/>
              <a:gd name="connsiteX2" fmla="*/ 4292180 w 4292690"/>
              <a:gd name="connsiteY2" fmla="*/ 7358227 h 8061481"/>
              <a:gd name="connsiteX3" fmla="*/ 2463635 w 4292690"/>
              <a:gd name="connsiteY3" fmla="*/ 8061481 h 8061481"/>
              <a:gd name="connsiteX4" fmla="*/ 0 w 4292690"/>
              <a:gd name="connsiteY4" fmla="*/ 1658917 h 8061481"/>
              <a:gd name="connsiteX0" fmla="*/ 0 w 4185956"/>
              <a:gd name="connsiteY0" fmla="*/ 1621313 h 8061481"/>
              <a:gd name="connsiteX1" fmla="*/ 4185956 w 4185956"/>
              <a:gd name="connsiteY1" fmla="*/ 0 h 8061481"/>
              <a:gd name="connsiteX2" fmla="*/ 4185446 w 4185956"/>
              <a:gd name="connsiteY2" fmla="*/ 7358227 h 8061481"/>
              <a:gd name="connsiteX3" fmla="*/ 2356901 w 4185956"/>
              <a:gd name="connsiteY3" fmla="*/ 8061481 h 8061481"/>
              <a:gd name="connsiteX4" fmla="*/ 0 w 4185956"/>
              <a:gd name="connsiteY4" fmla="*/ 1621313 h 8061481"/>
              <a:gd name="connsiteX0" fmla="*/ 0 w 4278703"/>
              <a:gd name="connsiteY0" fmla="*/ 1660281 h 8061481"/>
              <a:gd name="connsiteX1" fmla="*/ 4278703 w 4278703"/>
              <a:gd name="connsiteY1" fmla="*/ 0 h 8061481"/>
              <a:gd name="connsiteX2" fmla="*/ 4278193 w 4278703"/>
              <a:gd name="connsiteY2" fmla="*/ 7358227 h 8061481"/>
              <a:gd name="connsiteX3" fmla="*/ 2449648 w 4278703"/>
              <a:gd name="connsiteY3" fmla="*/ 8061481 h 8061481"/>
              <a:gd name="connsiteX4" fmla="*/ 0 w 4278703"/>
              <a:gd name="connsiteY4" fmla="*/ 1660281 h 8061481"/>
              <a:gd name="connsiteX0" fmla="*/ 0 w 4282081"/>
              <a:gd name="connsiteY0" fmla="*/ 1651480 h 8061481"/>
              <a:gd name="connsiteX1" fmla="*/ 4282081 w 4282081"/>
              <a:gd name="connsiteY1" fmla="*/ 0 h 8061481"/>
              <a:gd name="connsiteX2" fmla="*/ 4281571 w 4282081"/>
              <a:gd name="connsiteY2" fmla="*/ 7358227 h 8061481"/>
              <a:gd name="connsiteX3" fmla="*/ 2453026 w 4282081"/>
              <a:gd name="connsiteY3" fmla="*/ 8061481 h 8061481"/>
              <a:gd name="connsiteX4" fmla="*/ 0 w 4282081"/>
              <a:gd name="connsiteY4" fmla="*/ 1651480 h 8061481"/>
              <a:gd name="connsiteX0" fmla="*/ 0 w 4284334"/>
              <a:gd name="connsiteY0" fmla="*/ 1645612 h 8055613"/>
              <a:gd name="connsiteX1" fmla="*/ 4284334 w 4284334"/>
              <a:gd name="connsiteY1" fmla="*/ 0 h 8055613"/>
              <a:gd name="connsiteX2" fmla="*/ 4281571 w 4284334"/>
              <a:gd name="connsiteY2" fmla="*/ 7352359 h 8055613"/>
              <a:gd name="connsiteX3" fmla="*/ 2453026 w 4284334"/>
              <a:gd name="connsiteY3" fmla="*/ 8055613 h 8055613"/>
              <a:gd name="connsiteX4" fmla="*/ 0 w 4284334"/>
              <a:gd name="connsiteY4" fmla="*/ 1645612 h 8055613"/>
              <a:gd name="connsiteX0" fmla="*/ 0 w 6374550"/>
              <a:gd name="connsiteY0" fmla="*/ 2455869 h 8055613"/>
              <a:gd name="connsiteX1" fmla="*/ 6374550 w 6374550"/>
              <a:gd name="connsiteY1" fmla="*/ 0 h 8055613"/>
              <a:gd name="connsiteX2" fmla="*/ 6371787 w 6374550"/>
              <a:gd name="connsiteY2" fmla="*/ 7352359 h 8055613"/>
              <a:gd name="connsiteX3" fmla="*/ 4543242 w 6374550"/>
              <a:gd name="connsiteY3" fmla="*/ 8055613 h 8055613"/>
              <a:gd name="connsiteX4" fmla="*/ 0 w 6374550"/>
              <a:gd name="connsiteY4" fmla="*/ 2455869 h 8055613"/>
              <a:gd name="connsiteX0" fmla="*/ 0 w 6374550"/>
              <a:gd name="connsiteY0" fmla="*/ 2455869 h 8835202"/>
              <a:gd name="connsiteX1" fmla="*/ 6374550 w 6374550"/>
              <a:gd name="connsiteY1" fmla="*/ 0 h 8835202"/>
              <a:gd name="connsiteX2" fmla="*/ 6371787 w 6374550"/>
              <a:gd name="connsiteY2" fmla="*/ 7352359 h 8835202"/>
              <a:gd name="connsiteX3" fmla="*/ 2512344 w 6374550"/>
              <a:gd name="connsiteY3" fmla="*/ 8835202 h 8835202"/>
              <a:gd name="connsiteX4" fmla="*/ 0 w 6374550"/>
              <a:gd name="connsiteY4" fmla="*/ 2455869 h 8835202"/>
              <a:gd name="connsiteX0" fmla="*/ 0 w 6371787"/>
              <a:gd name="connsiteY0" fmla="*/ 2452672 h 8832005"/>
              <a:gd name="connsiteX1" fmla="*/ 6366223 w 6371787"/>
              <a:gd name="connsiteY1" fmla="*/ 0 h 8832005"/>
              <a:gd name="connsiteX2" fmla="*/ 6371787 w 6371787"/>
              <a:gd name="connsiteY2" fmla="*/ 7349162 h 8832005"/>
              <a:gd name="connsiteX3" fmla="*/ 2512344 w 6371787"/>
              <a:gd name="connsiteY3" fmla="*/ 8832005 h 8832005"/>
              <a:gd name="connsiteX4" fmla="*/ 0 w 6371787"/>
              <a:gd name="connsiteY4" fmla="*/ 2452672 h 8832005"/>
              <a:gd name="connsiteX0" fmla="*/ 0 w 6372418"/>
              <a:gd name="connsiteY0" fmla="*/ 2438581 h 8832005"/>
              <a:gd name="connsiteX1" fmla="*/ 6366854 w 6372418"/>
              <a:gd name="connsiteY1" fmla="*/ 0 h 8832005"/>
              <a:gd name="connsiteX2" fmla="*/ 6372418 w 6372418"/>
              <a:gd name="connsiteY2" fmla="*/ 7349162 h 8832005"/>
              <a:gd name="connsiteX3" fmla="*/ 2512975 w 6372418"/>
              <a:gd name="connsiteY3" fmla="*/ 8832005 h 8832005"/>
              <a:gd name="connsiteX4" fmla="*/ 0 w 6372418"/>
              <a:gd name="connsiteY4" fmla="*/ 2438581 h 8832005"/>
              <a:gd name="connsiteX0" fmla="*/ 0 w 6372418"/>
              <a:gd name="connsiteY0" fmla="*/ 2442745 h 8836169"/>
              <a:gd name="connsiteX1" fmla="*/ 6365255 w 6372418"/>
              <a:gd name="connsiteY1" fmla="*/ 0 h 8836169"/>
              <a:gd name="connsiteX2" fmla="*/ 6372418 w 6372418"/>
              <a:gd name="connsiteY2" fmla="*/ 7353326 h 8836169"/>
              <a:gd name="connsiteX3" fmla="*/ 2512975 w 6372418"/>
              <a:gd name="connsiteY3" fmla="*/ 8836169 h 8836169"/>
              <a:gd name="connsiteX4" fmla="*/ 0 w 6372418"/>
              <a:gd name="connsiteY4" fmla="*/ 2442745 h 8836169"/>
              <a:gd name="connsiteX0" fmla="*/ 0 w 6372418"/>
              <a:gd name="connsiteY0" fmla="*/ 2442745 h 8836768"/>
              <a:gd name="connsiteX1" fmla="*/ 6365255 w 6372418"/>
              <a:gd name="connsiteY1" fmla="*/ 0 h 8836768"/>
              <a:gd name="connsiteX2" fmla="*/ 6372418 w 6372418"/>
              <a:gd name="connsiteY2" fmla="*/ 7353326 h 8836768"/>
              <a:gd name="connsiteX3" fmla="*/ 2499601 w 6372418"/>
              <a:gd name="connsiteY3" fmla="*/ 8836768 h 8836768"/>
              <a:gd name="connsiteX4" fmla="*/ 0 w 6372418"/>
              <a:gd name="connsiteY4" fmla="*/ 2442745 h 8836768"/>
              <a:gd name="connsiteX0" fmla="*/ 0 w 4250559"/>
              <a:gd name="connsiteY0" fmla="*/ 1618037 h 8836768"/>
              <a:gd name="connsiteX1" fmla="*/ 4243396 w 4250559"/>
              <a:gd name="connsiteY1" fmla="*/ 0 h 8836768"/>
              <a:gd name="connsiteX2" fmla="*/ 4250559 w 4250559"/>
              <a:gd name="connsiteY2" fmla="*/ 7353326 h 8836768"/>
              <a:gd name="connsiteX3" fmla="*/ 377742 w 4250559"/>
              <a:gd name="connsiteY3" fmla="*/ 8836768 h 8836768"/>
              <a:gd name="connsiteX4" fmla="*/ 0 w 4250559"/>
              <a:gd name="connsiteY4" fmla="*/ 1618037 h 8836768"/>
              <a:gd name="connsiteX0" fmla="*/ 0 w 4250559"/>
              <a:gd name="connsiteY0" fmla="*/ 1618037 h 8062631"/>
              <a:gd name="connsiteX1" fmla="*/ 4243396 w 4250559"/>
              <a:gd name="connsiteY1" fmla="*/ 0 h 8062631"/>
              <a:gd name="connsiteX2" fmla="*/ 4250559 w 4250559"/>
              <a:gd name="connsiteY2" fmla="*/ 7353326 h 8062631"/>
              <a:gd name="connsiteX3" fmla="*/ 2447595 w 4250559"/>
              <a:gd name="connsiteY3" fmla="*/ 8062631 h 8062631"/>
              <a:gd name="connsiteX4" fmla="*/ 0 w 4250559"/>
              <a:gd name="connsiteY4" fmla="*/ 1618037 h 8062631"/>
              <a:gd name="connsiteX0" fmla="*/ 0 w 3816023"/>
              <a:gd name="connsiteY0" fmla="*/ 1588434 h 8062631"/>
              <a:gd name="connsiteX1" fmla="*/ 3808860 w 3816023"/>
              <a:gd name="connsiteY1" fmla="*/ 0 h 8062631"/>
              <a:gd name="connsiteX2" fmla="*/ 3816023 w 3816023"/>
              <a:gd name="connsiteY2" fmla="*/ 7353326 h 8062631"/>
              <a:gd name="connsiteX3" fmla="*/ 2013059 w 3816023"/>
              <a:gd name="connsiteY3" fmla="*/ 8062631 h 8062631"/>
              <a:gd name="connsiteX4" fmla="*/ 0 w 3816023"/>
              <a:gd name="connsiteY4" fmla="*/ 1588434 h 8062631"/>
              <a:gd name="connsiteX0" fmla="*/ 0 w 4157553"/>
              <a:gd name="connsiteY0" fmla="*/ 1582335 h 8062631"/>
              <a:gd name="connsiteX1" fmla="*/ 4150390 w 4157553"/>
              <a:gd name="connsiteY1" fmla="*/ 0 h 8062631"/>
              <a:gd name="connsiteX2" fmla="*/ 4157553 w 4157553"/>
              <a:gd name="connsiteY2" fmla="*/ 7353326 h 8062631"/>
              <a:gd name="connsiteX3" fmla="*/ 2354589 w 4157553"/>
              <a:gd name="connsiteY3" fmla="*/ 8062631 h 8062631"/>
              <a:gd name="connsiteX4" fmla="*/ 0 w 4157553"/>
              <a:gd name="connsiteY4" fmla="*/ 1582335 h 8062631"/>
              <a:gd name="connsiteX0" fmla="*/ 0 w 4157553"/>
              <a:gd name="connsiteY0" fmla="*/ 1582335 h 7813401"/>
              <a:gd name="connsiteX1" fmla="*/ 4150390 w 4157553"/>
              <a:gd name="connsiteY1" fmla="*/ 0 h 7813401"/>
              <a:gd name="connsiteX2" fmla="*/ 4157553 w 4157553"/>
              <a:gd name="connsiteY2" fmla="*/ 7353326 h 7813401"/>
              <a:gd name="connsiteX3" fmla="*/ 2487585 w 4157553"/>
              <a:gd name="connsiteY3" fmla="*/ 7813401 h 7813401"/>
              <a:gd name="connsiteX4" fmla="*/ 0 w 4157553"/>
              <a:gd name="connsiteY4" fmla="*/ 1582335 h 7813401"/>
              <a:gd name="connsiteX0" fmla="*/ 0 w 4157553"/>
              <a:gd name="connsiteY0" fmla="*/ 1582335 h 8015958"/>
              <a:gd name="connsiteX1" fmla="*/ 4150390 w 4157553"/>
              <a:gd name="connsiteY1" fmla="*/ 0 h 8015958"/>
              <a:gd name="connsiteX2" fmla="*/ 4157553 w 4157553"/>
              <a:gd name="connsiteY2" fmla="*/ 7353326 h 8015958"/>
              <a:gd name="connsiteX3" fmla="*/ 2466249 w 4157553"/>
              <a:gd name="connsiteY3" fmla="*/ 8015958 h 8015958"/>
              <a:gd name="connsiteX4" fmla="*/ 0 w 4157553"/>
              <a:gd name="connsiteY4" fmla="*/ 1582335 h 8015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7553" h="8015958">
                <a:moveTo>
                  <a:pt x="0" y="1582335"/>
                </a:moveTo>
                <a:lnTo>
                  <a:pt x="4150390" y="0"/>
                </a:lnTo>
                <a:cubicBezTo>
                  <a:pt x="4152245" y="2449721"/>
                  <a:pt x="4155698" y="4903605"/>
                  <a:pt x="4157553" y="7353326"/>
                </a:cubicBezTo>
                <a:lnTo>
                  <a:pt x="2466249" y="8015958"/>
                </a:lnTo>
                <a:lnTo>
                  <a:pt x="0" y="1582335"/>
                </a:lnTo>
                <a:close/>
              </a:path>
            </a:pathLst>
          </a:custGeom>
          <a:gradFill>
            <a:gsLst>
              <a:gs pos="1835">
                <a:schemeClr val="accent6"/>
              </a:gs>
              <a:gs pos="27000">
                <a:schemeClr val="accent1"/>
              </a:gs>
              <a:gs pos="75000">
                <a:schemeClr val="tx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Placeholder 4">
            <a:extLst>
              <a:ext uri="{FF2B5EF4-FFF2-40B4-BE49-F238E27FC236}">
                <a16:creationId xmlns:a16="http://schemas.microsoft.com/office/drawing/2014/main" id="{03CE72F7-D246-D4E3-589F-63E7DBC28E05}"/>
              </a:ext>
            </a:extLst>
          </p:cNvPr>
          <p:cNvSpPr>
            <a:spLocks noGrp="1"/>
          </p:cNvSpPr>
          <p:nvPr>
            <p:ph type="title"/>
          </p:nvPr>
        </p:nvSpPr>
        <p:spPr>
          <a:xfrm>
            <a:off x="609601" y="431562"/>
            <a:ext cx="2261786" cy="2319258"/>
          </a:xfrm>
          <a:prstGeom prst="rect">
            <a:avLst/>
          </a:prstGeom>
        </p:spPr>
        <p:txBody>
          <a:bodyPr vert="horz" lIns="0" tIns="0" rIns="0" bIns="0" rtlCol="0" anchor="t">
            <a:noAutofit/>
          </a:bodyPr>
          <a:lstStyle/>
          <a:p>
            <a:r>
              <a:rPr lang="en-US" dirty="0"/>
              <a:t>Click to edit Master title style</a:t>
            </a:r>
          </a:p>
        </p:txBody>
      </p:sp>
      <p:sp>
        <p:nvSpPr>
          <p:cNvPr id="7" name="Text Placeholder 6">
            <a:extLst>
              <a:ext uri="{FF2B5EF4-FFF2-40B4-BE49-F238E27FC236}">
                <a16:creationId xmlns:a16="http://schemas.microsoft.com/office/drawing/2014/main" id="{F7D9C0B1-364D-8662-8D56-CC727DE8683E}"/>
              </a:ext>
            </a:extLst>
          </p:cNvPr>
          <p:cNvSpPr>
            <a:spLocks noGrp="1"/>
          </p:cNvSpPr>
          <p:nvPr>
            <p:ph type="body" idx="1"/>
          </p:nvPr>
        </p:nvSpPr>
        <p:spPr>
          <a:xfrm>
            <a:off x="4686301" y="1600200"/>
            <a:ext cx="68961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arallelogram 10">
            <a:extLst>
              <a:ext uri="{FF2B5EF4-FFF2-40B4-BE49-F238E27FC236}">
                <a16:creationId xmlns:a16="http://schemas.microsoft.com/office/drawing/2014/main" id="{CF1EFA88-FBFF-693E-8378-AA2D75DAB01E}"/>
              </a:ext>
            </a:extLst>
          </p:cNvPr>
          <p:cNvSpPr/>
          <p:nvPr userDrawn="1"/>
        </p:nvSpPr>
        <p:spPr>
          <a:xfrm>
            <a:off x="2525914" y="0"/>
            <a:ext cx="2748058" cy="6858000"/>
          </a:xfrm>
          <a:prstGeom prst="parallelogram">
            <a:avLst>
              <a:gd name="adj" fmla="val 94239"/>
            </a:avLst>
          </a:prstGeom>
          <a:gradFill flip="none" rotWithShape="1">
            <a:gsLst>
              <a:gs pos="0">
                <a:schemeClr val="bg1">
                  <a:alpha val="20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a:extLst>
              <a:ext uri="{FF2B5EF4-FFF2-40B4-BE49-F238E27FC236}">
                <a16:creationId xmlns:a16="http://schemas.microsoft.com/office/drawing/2014/main" id="{0F2BF832-DCCE-F247-1623-26ADE96FC667}"/>
              </a:ext>
            </a:extLst>
          </p:cNvPr>
          <p:cNvSpPr/>
          <p:nvPr userDrawn="1"/>
        </p:nvSpPr>
        <p:spPr>
          <a:xfrm rot="10800000">
            <a:off x="1447023" y="-2"/>
            <a:ext cx="3158368" cy="6858000"/>
          </a:xfrm>
          <a:prstGeom prst="parallelogram">
            <a:avLst>
              <a:gd name="adj" fmla="val 82005"/>
            </a:avLst>
          </a:prstGeom>
          <a:gradFill flip="none" rotWithShape="1">
            <a:gsLst>
              <a:gs pos="0">
                <a:schemeClr val="bg1">
                  <a:alpha val="15000"/>
                </a:schemeClr>
              </a:gs>
              <a:gs pos="7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2BE2B06-1002-E076-4DEE-A50D8C6ECFC6}"/>
              </a:ext>
            </a:extLst>
          </p:cNvPr>
          <p:cNvCxnSpPr>
            <a:cxnSpLocks/>
          </p:cNvCxnSpPr>
          <p:nvPr userDrawn="1"/>
        </p:nvCxnSpPr>
        <p:spPr>
          <a:xfrm rot="10800000" flipH="1">
            <a:off x="2338530" y="457200"/>
            <a:ext cx="2410047" cy="6400802"/>
          </a:xfrm>
          <a:prstGeom prst="line">
            <a:avLst/>
          </a:prstGeom>
          <a:ln w="12700">
            <a:gradFill>
              <a:gsLst>
                <a:gs pos="0">
                  <a:schemeClr val="bg1">
                    <a:alpha val="15000"/>
                  </a:schemeClr>
                </a:gs>
                <a:gs pos="100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Parallelogram 13">
            <a:extLst>
              <a:ext uri="{FF2B5EF4-FFF2-40B4-BE49-F238E27FC236}">
                <a16:creationId xmlns:a16="http://schemas.microsoft.com/office/drawing/2014/main" id="{5325DD16-62E1-B890-1A58-4AFF262991E0}"/>
              </a:ext>
            </a:extLst>
          </p:cNvPr>
          <p:cNvSpPr/>
          <p:nvPr userDrawn="1"/>
        </p:nvSpPr>
        <p:spPr>
          <a:xfrm>
            <a:off x="-476778" y="0"/>
            <a:ext cx="4201721" cy="6858000"/>
          </a:xfrm>
          <a:prstGeom prst="parallelogram">
            <a:avLst>
              <a:gd name="adj" fmla="val 62753"/>
            </a:avLst>
          </a:prstGeom>
          <a:gradFill flip="none" rotWithShape="1">
            <a:gsLst>
              <a:gs pos="0">
                <a:schemeClr val="bg1">
                  <a:alpha val="500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a:extLst>
              <a:ext uri="{FF2B5EF4-FFF2-40B4-BE49-F238E27FC236}">
                <a16:creationId xmlns:a16="http://schemas.microsoft.com/office/drawing/2014/main" id="{BF0603EF-9E81-2C6D-F55F-6363388F0C83}"/>
              </a:ext>
            </a:extLst>
          </p:cNvPr>
          <p:cNvSpPr/>
          <p:nvPr userDrawn="1"/>
        </p:nvSpPr>
        <p:spPr>
          <a:xfrm>
            <a:off x="9744409" y="6400800"/>
            <a:ext cx="142788" cy="310119"/>
          </a:xfrm>
          <a:prstGeom prst="parallelogram">
            <a:avLst>
              <a:gd name="adj" fmla="val 803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9A958FCD-242D-AB0A-87E3-15D16D65B805}"/>
              </a:ext>
            </a:extLst>
          </p:cNvPr>
          <p:cNvSpPr/>
          <p:nvPr userDrawn="1"/>
        </p:nvSpPr>
        <p:spPr>
          <a:xfrm>
            <a:off x="11094097" y="6400800"/>
            <a:ext cx="142788" cy="310119"/>
          </a:xfrm>
          <a:prstGeom prst="parallelogram">
            <a:avLst>
              <a:gd name="adj" fmla="val 8039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7">
            <a:extLst>
              <a:ext uri="{FF2B5EF4-FFF2-40B4-BE49-F238E27FC236}">
                <a16:creationId xmlns:a16="http://schemas.microsoft.com/office/drawing/2014/main" id="{B0CC0A84-5DBE-8CFF-2787-7DAC4F19B1D4}"/>
              </a:ext>
            </a:extLst>
          </p:cNvPr>
          <p:cNvSpPr>
            <a:spLocks noGrp="1"/>
          </p:cNvSpPr>
          <p:nvPr>
            <p:ph type="sldNum" sz="quarter" idx="4"/>
          </p:nvPr>
        </p:nvSpPr>
        <p:spPr>
          <a:xfrm>
            <a:off x="11125200" y="6370258"/>
            <a:ext cx="457200" cy="365125"/>
          </a:xfrm>
          <a:prstGeom prst="rect">
            <a:avLst/>
          </a:prstGeom>
        </p:spPr>
        <p:txBody>
          <a:bodyPr vert="horz" lIns="0" tIns="0" rIns="0" bIns="0" rtlCol="0" anchor="ctr"/>
          <a:lstStyle>
            <a:lvl1pPr algn="r">
              <a:defRPr sz="900">
                <a:solidFill>
                  <a:schemeClr val="bg1">
                    <a:lumMod val="65000"/>
                  </a:schemeClr>
                </a:solidFill>
              </a:defRPr>
            </a:lvl1pPr>
          </a:lstStyle>
          <a:p>
            <a:fld id="{BEBCF1AD-1FFB-4EEA-961C-8EB81DFF5412}" type="slidenum">
              <a:rPr lang="en-US" smtClean="0"/>
              <a:pPr/>
              <a:t>‹#›</a:t>
            </a:fld>
            <a:endParaRPr lang="en-US" dirty="0"/>
          </a:p>
        </p:txBody>
      </p:sp>
      <p:sp>
        <p:nvSpPr>
          <p:cNvPr id="15" name="TextBox 2">
            <a:extLst>
              <a:ext uri="{FF2B5EF4-FFF2-40B4-BE49-F238E27FC236}">
                <a16:creationId xmlns:a16="http://schemas.microsoft.com/office/drawing/2014/main" id="{98A2462E-97B6-6641-0AB9-6D68EEC44C98}"/>
              </a:ext>
            </a:extLst>
          </p:cNvPr>
          <p:cNvSpPr txBox="1"/>
          <p:nvPr userDrawn="1"/>
        </p:nvSpPr>
        <p:spPr>
          <a:xfrm>
            <a:off x="9851500" y="6422318"/>
            <a:ext cx="1278294" cy="246221"/>
          </a:xfrm>
          <a:prstGeom prst="rect">
            <a:avLst/>
          </a:prstGeom>
          <a:noFill/>
        </p:spPr>
        <p:txBody>
          <a:bodyPr wrap="square" rtlCol="0" anchor="ctr">
            <a:spAutoFit/>
          </a:bodyPr>
          <a:lstStyle/>
          <a:p>
            <a:pPr algn="ctr"/>
            <a:r>
              <a:rPr lang="en-US" sz="1000" b="1" dirty="0">
                <a:solidFill>
                  <a:schemeClr val="accent1"/>
                </a:solidFill>
              </a:rPr>
              <a:t>marcumllp.com</a:t>
            </a:r>
            <a:endParaRPr lang="en-US" sz="2600" b="1" baseline="0" dirty="0">
              <a:solidFill>
                <a:schemeClr val="accent1"/>
              </a:solidFill>
            </a:endParaRPr>
          </a:p>
        </p:txBody>
      </p:sp>
    </p:spTree>
    <p:extLst>
      <p:ext uri="{BB962C8B-B14F-4D97-AF65-F5344CB8AC3E}">
        <p14:creationId xmlns:p14="http://schemas.microsoft.com/office/powerpoint/2010/main" val="3265657297"/>
      </p:ext>
    </p:extLst>
  </p:cSld>
  <p:clrMap bg1="lt1" tx1="dk1" bg2="lt2" tx2="dk2" accent1="accent1" accent2="accent2" accent3="accent3" accent4="accent4" accent5="accent5" accent6="accent6" hlink="hlink" folHlink="folHlink"/>
  <p:sldLayoutIdLst>
    <p:sldLayoutId id="2147483794" r:id="rId1"/>
    <p:sldLayoutId id="2147483787" r:id="rId2"/>
    <p:sldLayoutId id="2147483792" r:id="rId3"/>
    <p:sldLayoutId id="2147483793" r:id="rId4"/>
    <p:sldLayoutId id="2147483791" r:id="rId5"/>
    <p:sldLayoutId id="2147483788" r:id="rId6"/>
    <p:sldLayoutId id="2147483789" r:id="rId7"/>
  </p:sldLayoutIdLst>
  <p:hf hdr="0" ftr="0" dt="0"/>
  <p:txStyles>
    <p:titleStyle>
      <a:lvl1pPr algn="l" defTabSz="9144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347472" indent="-347472" algn="l" defTabSz="914400" rtl="0" eaLnBrk="1" latinLnBrk="0" hangingPunct="1">
        <a:lnSpc>
          <a:spcPct val="100000"/>
        </a:lnSpc>
        <a:spcBef>
          <a:spcPts val="1200"/>
        </a:spcBef>
        <a:buClr>
          <a:schemeClr val="accent1"/>
        </a:buClr>
        <a:buSzPct val="90000"/>
        <a:buFont typeface="Wingdings 3" panose="050401020108070707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2114550" indent="-285750" algn="l" defTabSz="914400" rtl="0" eaLnBrk="1" latinLnBrk="0" hangingPunct="1">
        <a:lnSpc>
          <a:spcPct val="10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guide id="8" pos="295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blue and green background&#10;&#10;Description automatically generated">
            <a:extLst>
              <a:ext uri="{FF2B5EF4-FFF2-40B4-BE49-F238E27FC236}">
                <a16:creationId xmlns:a16="http://schemas.microsoft.com/office/drawing/2014/main" id="{1B526FEF-FB93-B286-4177-D11F548B6E75}"/>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rot="10800000">
            <a:off x="118" y="0"/>
            <a:ext cx="12191882" cy="6863484"/>
          </a:xfrm>
          <a:prstGeom prst="rect">
            <a:avLst/>
          </a:prstGeom>
        </p:spPr>
      </p:pic>
      <p:sp>
        <p:nvSpPr>
          <p:cNvPr id="2" name="Parallelogram 1">
            <a:extLst>
              <a:ext uri="{FF2B5EF4-FFF2-40B4-BE49-F238E27FC236}">
                <a16:creationId xmlns:a16="http://schemas.microsoft.com/office/drawing/2014/main" id="{BAD3EB5A-5767-7017-A5C6-51F68FF4638B}"/>
              </a:ext>
            </a:extLst>
          </p:cNvPr>
          <p:cNvSpPr/>
          <p:nvPr userDrawn="1"/>
        </p:nvSpPr>
        <p:spPr>
          <a:xfrm>
            <a:off x="2662141" y="0"/>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allelogram 3">
            <a:extLst>
              <a:ext uri="{FF2B5EF4-FFF2-40B4-BE49-F238E27FC236}">
                <a16:creationId xmlns:a16="http://schemas.microsoft.com/office/drawing/2014/main" id="{A070007A-7490-8A24-B7EF-38374E107A16}"/>
              </a:ext>
            </a:extLst>
          </p:cNvPr>
          <p:cNvSpPr/>
          <p:nvPr userDrawn="1"/>
        </p:nvSpPr>
        <p:spPr>
          <a:xfrm>
            <a:off x="3383110" y="-2"/>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a:extLst>
              <a:ext uri="{FF2B5EF4-FFF2-40B4-BE49-F238E27FC236}">
                <a16:creationId xmlns:a16="http://schemas.microsoft.com/office/drawing/2014/main" id="{103F02EE-E56E-BD1D-F9C6-E5963449AF89}"/>
              </a:ext>
            </a:extLst>
          </p:cNvPr>
          <p:cNvSpPr/>
          <p:nvPr userDrawn="1"/>
        </p:nvSpPr>
        <p:spPr>
          <a:xfrm>
            <a:off x="4241325" y="0"/>
            <a:ext cx="2748058" cy="6858000"/>
          </a:xfrm>
          <a:prstGeom prst="parallelogram">
            <a:avLst>
              <a:gd name="adj" fmla="val 94239"/>
            </a:avLst>
          </a:prstGeom>
          <a:gradFill flip="none" rotWithShape="1">
            <a:gsLst>
              <a:gs pos="0">
                <a:schemeClr val="bg1">
                  <a:alpha val="5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allelogram 5">
            <a:extLst>
              <a:ext uri="{FF2B5EF4-FFF2-40B4-BE49-F238E27FC236}">
                <a16:creationId xmlns:a16="http://schemas.microsoft.com/office/drawing/2014/main" id="{DFC6A015-6AEF-DBA7-BBA4-CB39A8C59760}"/>
              </a:ext>
            </a:extLst>
          </p:cNvPr>
          <p:cNvSpPr/>
          <p:nvPr userDrawn="1"/>
        </p:nvSpPr>
        <p:spPr>
          <a:xfrm rot="10800000">
            <a:off x="901831" y="6843"/>
            <a:ext cx="4201721" cy="6858000"/>
          </a:xfrm>
          <a:prstGeom prst="parallelogram">
            <a:avLst>
              <a:gd name="adj" fmla="val 62753"/>
            </a:avLst>
          </a:prstGeom>
          <a:gradFill flip="none" rotWithShape="1">
            <a:gsLst>
              <a:gs pos="0">
                <a:schemeClr val="bg1">
                  <a:alpha val="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a:extLst>
              <a:ext uri="{FF2B5EF4-FFF2-40B4-BE49-F238E27FC236}">
                <a16:creationId xmlns:a16="http://schemas.microsoft.com/office/drawing/2014/main" id="{BAC13371-24E7-775C-52BF-57F0A11193AF}"/>
              </a:ext>
            </a:extLst>
          </p:cNvPr>
          <p:cNvSpPr/>
          <p:nvPr userDrawn="1"/>
        </p:nvSpPr>
        <p:spPr>
          <a:xfrm>
            <a:off x="5289862" y="0"/>
            <a:ext cx="2748058" cy="6858000"/>
          </a:xfrm>
          <a:prstGeom prst="parallelogram">
            <a:avLst>
              <a:gd name="adj" fmla="val 94239"/>
            </a:avLst>
          </a:prstGeom>
          <a:gradFill flip="none" rotWithShape="1">
            <a:gsLst>
              <a:gs pos="0">
                <a:schemeClr val="bg1">
                  <a:alpha val="500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541D8CC1-A323-C148-A8CF-D19FF988ECDA}"/>
              </a:ext>
            </a:extLst>
          </p:cNvPr>
          <p:cNvSpPr/>
          <p:nvPr userDrawn="1"/>
        </p:nvSpPr>
        <p:spPr>
          <a:xfrm rot="10800000">
            <a:off x="4516816" y="-8"/>
            <a:ext cx="3158368" cy="6858000"/>
          </a:xfrm>
          <a:prstGeom prst="parallelogram">
            <a:avLst>
              <a:gd name="adj" fmla="val 82005"/>
            </a:avLst>
          </a:prstGeom>
          <a:gradFill flip="none" rotWithShape="1">
            <a:gsLst>
              <a:gs pos="0">
                <a:schemeClr val="bg1">
                  <a:alpha val="5000"/>
                </a:schemeClr>
              </a:gs>
              <a:gs pos="87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6096BDF0-B9C0-FE81-B1C1-4E87A3AA8019}"/>
              </a:ext>
            </a:extLst>
          </p:cNvPr>
          <p:cNvSpPr/>
          <p:nvPr userDrawn="1"/>
        </p:nvSpPr>
        <p:spPr>
          <a:xfrm rot="10800000">
            <a:off x="2306438" y="1169"/>
            <a:ext cx="3294355" cy="4473526"/>
          </a:xfrm>
          <a:custGeom>
            <a:avLst/>
            <a:gdLst>
              <a:gd name="connsiteX0" fmla="*/ 0 w 4201721"/>
              <a:gd name="connsiteY0" fmla="*/ 6858000 h 6858000"/>
              <a:gd name="connsiteX1" fmla="*/ 2636706 w 4201721"/>
              <a:gd name="connsiteY1" fmla="*/ 0 h 6858000"/>
              <a:gd name="connsiteX2" fmla="*/ 4201721 w 4201721"/>
              <a:gd name="connsiteY2" fmla="*/ 0 h 6858000"/>
              <a:gd name="connsiteX3" fmla="*/ 1565015 w 4201721"/>
              <a:gd name="connsiteY3" fmla="*/ 6858000 h 6858000"/>
              <a:gd name="connsiteX4" fmla="*/ 0 w 4201721"/>
              <a:gd name="connsiteY4" fmla="*/ 6858000 h 6858000"/>
              <a:gd name="connsiteX0" fmla="*/ 0 w 4201721"/>
              <a:gd name="connsiteY0" fmla="*/ 6858000 h 6858000"/>
              <a:gd name="connsiteX1" fmla="*/ 2636706 w 4201721"/>
              <a:gd name="connsiteY1" fmla="*/ 0 h 6858000"/>
              <a:gd name="connsiteX2" fmla="*/ 4201721 w 4201721"/>
              <a:gd name="connsiteY2" fmla="*/ 0 h 6858000"/>
              <a:gd name="connsiteX3" fmla="*/ 2479415 w 4201721"/>
              <a:gd name="connsiteY3" fmla="*/ 4466493 h 6858000"/>
              <a:gd name="connsiteX4" fmla="*/ 0 w 4201721"/>
              <a:gd name="connsiteY4" fmla="*/ 6858000 h 6858000"/>
              <a:gd name="connsiteX0" fmla="*/ 0 w 3294355"/>
              <a:gd name="connsiteY0" fmla="*/ 4473526 h 4473526"/>
              <a:gd name="connsiteX1" fmla="*/ 1729340 w 3294355"/>
              <a:gd name="connsiteY1" fmla="*/ 0 h 4473526"/>
              <a:gd name="connsiteX2" fmla="*/ 3294355 w 3294355"/>
              <a:gd name="connsiteY2" fmla="*/ 0 h 4473526"/>
              <a:gd name="connsiteX3" fmla="*/ 1572049 w 3294355"/>
              <a:gd name="connsiteY3" fmla="*/ 4466493 h 4473526"/>
              <a:gd name="connsiteX4" fmla="*/ 0 w 3294355"/>
              <a:gd name="connsiteY4" fmla="*/ 4473526 h 4473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4355" h="4473526">
                <a:moveTo>
                  <a:pt x="0" y="4473526"/>
                </a:moveTo>
                <a:lnTo>
                  <a:pt x="1729340" y="0"/>
                </a:lnTo>
                <a:lnTo>
                  <a:pt x="3294355" y="0"/>
                </a:lnTo>
                <a:lnTo>
                  <a:pt x="1572049" y="4466493"/>
                </a:lnTo>
                <a:lnTo>
                  <a:pt x="0" y="4473526"/>
                </a:lnTo>
                <a:close/>
              </a:path>
            </a:pathLst>
          </a:custGeom>
          <a:gradFill flip="none" rotWithShape="1">
            <a:gsLst>
              <a:gs pos="0">
                <a:schemeClr val="bg1">
                  <a:alpha val="0"/>
                </a:schemeClr>
              </a:gs>
              <a:gs pos="100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F10EF50E-FAE6-3573-E1E7-A88D453DF699}"/>
              </a:ext>
            </a:extLst>
          </p:cNvPr>
          <p:cNvSpPr/>
          <p:nvPr userDrawn="1"/>
        </p:nvSpPr>
        <p:spPr>
          <a:xfrm>
            <a:off x="3607610" y="2849876"/>
            <a:ext cx="3104441" cy="4016326"/>
          </a:xfrm>
          <a:custGeom>
            <a:avLst/>
            <a:gdLst>
              <a:gd name="connsiteX0" fmla="*/ 0 w 4201721"/>
              <a:gd name="connsiteY0" fmla="*/ 6858000 h 6858000"/>
              <a:gd name="connsiteX1" fmla="*/ 2636706 w 4201721"/>
              <a:gd name="connsiteY1" fmla="*/ 0 h 6858000"/>
              <a:gd name="connsiteX2" fmla="*/ 4201721 w 4201721"/>
              <a:gd name="connsiteY2" fmla="*/ 0 h 6858000"/>
              <a:gd name="connsiteX3" fmla="*/ 1565015 w 4201721"/>
              <a:gd name="connsiteY3" fmla="*/ 6858000 h 6858000"/>
              <a:gd name="connsiteX4" fmla="*/ 0 w 4201721"/>
              <a:gd name="connsiteY4" fmla="*/ 6858000 h 6858000"/>
              <a:gd name="connsiteX0" fmla="*/ 0 w 3104441"/>
              <a:gd name="connsiteY0" fmla="*/ 3995225 h 6858000"/>
              <a:gd name="connsiteX1" fmla="*/ 1539426 w 3104441"/>
              <a:gd name="connsiteY1" fmla="*/ 0 h 6858000"/>
              <a:gd name="connsiteX2" fmla="*/ 3104441 w 3104441"/>
              <a:gd name="connsiteY2" fmla="*/ 0 h 6858000"/>
              <a:gd name="connsiteX3" fmla="*/ 467735 w 3104441"/>
              <a:gd name="connsiteY3" fmla="*/ 6858000 h 6858000"/>
              <a:gd name="connsiteX4" fmla="*/ 0 w 3104441"/>
              <a:gd name="connsiteY4" fmla="*/ 3995225 h 6858000"/>
              <a:gd name="connsiteX0" fmla="*/ 0 w 3104441"/>
              <a:gd name="connsiteY0" fmla="*/ 3995225 h 4016326"/>
              <a:gd name="connsiteX1" fmla="*/ 1539426 w 3104441"/>
              <a:gd name="connsiteY1" fmla="*/ 0 h 4016326"/>
              <a:gd name="connsiteX2" fmla="*/ 3104441 w 3104441"/>
              <a:gd name="connsiteY2" fmla="*/ 0 h 4016326"/>
              <a:gd name="connsiteX3" fmla="*/ 1557982 w 3104441"/>
              <a:gd name="connsiteY3" fmla="*/ 4016326 h 4016326"/>
              <a:gd name="connsiteX4" fmla="*/ 0 w 3104441"/>
              <a:gd name="connsiteY4" fmla="*/ 3995225 h 4016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4441" h="4016326">
                <a:moveTo>
                  <a:pt x="0" y="3995225"/>
                </a:moveTo>
                <a:lnTo>
                  <a:pt x="1539426" y="0"/>
                </a:lnTo>
                <a:lnTo>
                  <a:pt x="3104441" y="0"/>
                </a:lnTo>
                <a:lnTo>
                  <a:pt x="1557982" y="4016326"/>
                </a:lnTo>
                <a:lnTo>
                  <a:pt x="0" y="3995225"/>
                </a:lnTo>
                <a:close/>
              </a:path>
            </a:pathLst>
          </a:custGeom>
          <a:gradFill flip="none" rotWithShape="1">
            <a:gsLst>
              <a:gs pos="0">
                <a:schemeClr val="bg1">
                  <a:alpha val="5000"/>
                </a:schemeClr>
              </a:gs>
              <a:gs pos="82000">
                <a:schemeClr val="bg1">
                  <a:shade val="100000"/>
                  <a:satMod val="115000"/>
                  <a:alpha val="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2342100"/>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8" r:id="rId8"/>
  </p:sldLayoutIdLst>
  <p:hf hdr="0" ftr="0" dt="0"/>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00BCB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rgbClr val="00BCB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288" userDrawn="1">
          <p15:clr>
            <a:srgbClr val="F26B43"/>
          </p15:clr>
        </p15:guide>
        <p15:guide id="6" orient="horz" pos="4032" userDrawn="1">
          <p15:clr>
            <a:srgbClr val="F26B43"/>
          </p15:clr>
        </p15:guide>
        <p15:guide id="7"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ED48CB-9348-8ADE-50ED-6F7BC5D4D14E}"/>
              </a:ext>
            </a:extLst>
          </p:cNvPr>
          <p:cNvSpPr>
            <a:spLocks noGrp="1"/>
          </p:cNvSpPr>
          <p:nvPr>
            <p:ph type="title"/>
          </p:nvPr>
        </p:nvSpPr>
        <p:spPr>
          <a:xfrm>
            <a:off x="6541477" y="1973656"/>
            <a:ext cx="5040923" cy="2579874"/>
          </a:xfrm>
        </p:spPr>
        <p:txBody>
          <a:bodyPr/>
          <a:lstStyle/>
          <a:p>
            <a:r>
              <a:rPr lang="en-US" dirty="0"/>
              <a:t>New England GFOA:</a:t>
            </a:r>
            <a:br>
              <a:rPr lang="en-US" dirty="0"/>
            </a:br>
            <a:r>
              <a:rPr lang="en-US" dirty="0" err="1"/>
              <a:t>arpa</a:t>
            </a:r>
            <a:r>
              <a:rPr lang="en-US" dirty="0"/>
              <a:t> obligated funds</a:t>
            </a:r>
          </a:p>
        </p:txBody>
      </p:sp>
      <p:sp>
        <p:nvSpPr>
          <p:cNvPr id="7" name="Text Placeholder 6">
            <a:extLst>
              <a:ext uri="{FF2B5EF4-FFF2-40B4-BE49-F238E27FC236}">
                <a16:creationId xmlns:a16="http://schemas.microsoft.com/office/drawing/2014/main" id="{C10BFEC9-2BB0-5900-89FB-708BF647F39F}"/>
              </a:ext>
            </a:extLst>
          </p:cNvPr>
          <p:cNvSpPr>
            <a:spLocks noGrp="1"/>
          </p:cNvSpPr>
          <p:nvPr>
            <p:ph type="body" sz="quarter" idx="10"/>
          </p:nvPr>
        </p:nvSpPr>
        <p:spPr/>
        <p:txBody>
          <a:bodyPr/>
          <a:lstStyle/>
          <a:p>
            <a:r>
              <a:rPr lang="en-US" dirty="0"/>
              <a:t>Presented by:</a:t>
            </a:r>
          </a:p>
          <a:p>
            <a:r>
              <a:rPr lang="en-US" dirty="0"/>
              <a:t>Jim Powers, CPA</a:t>
            </a:r>
          </a:p>
        </p:txBody>
      </p:sp>
      <p:sp>
        <p:nvSpPr>
          <p:cNvPr id="8" name="Text Placeholder 7">
            <a:extLst>
              <a:ext uri="{FF2B5EF4-FFF2-40B4-BE49-F238E27FC236}">
                <a16:creationId xmlns:a16="http://schemas.microsoft.com/office/drawing/2014/main" id="{02B1BE65-8F81-DEF7-00B7-BD8BF89DE823}"/>
              </a:ext>
            </a:extLst>
          </p:cNvPr>
          <p:cNvSpPr>
            <a:spLocks noGrp="1"/>
          </p:cNvSpPr>
          <p:nvPr>
            <p:ph type="body" sz="quarter" idx="11"/>
          </p:nvPr>
        </p:nvSpPr>
        <p:spPr/>
        <p:txBody>
          <a:bodyPr/>
          <a:lstStyle/>
          <a:p>
            <a:r>
              <a:rPr lang="en-US" dirty="0"/>
              <a:t>April 18, 2024</a:t>
            </a:r>
          </a:p>
        </p:txBody>
      </p:sp>
      <p:sp>
        <p:nvSpPr>
          <p:cNvPr id="9" name="Picture Placeholder 8">
            <a:extLst>
              <a:ext uri="{FF2B5EF4-FFF2-40B4-BE49-F238E27FC236}">
                <a16:creationId xmlns:a16="http://schemas.microsoft.com/office/drawing/2014/main" id="{128CAD9E-7DF1-317D-360F-DC002C381353}"/>
              </a:ext>
            </a:extLst>
          </p:cNvPr>
          <p:cNvSpPr>
            <a:spLocks noGrp="1"/>
          </p:cNvSpPr>
          <p:nvPr>
            <p:ph type="pic" sz="quarter" idx="12"/>
          </p:nvPr>
        </p:nvSpPr>
        <p:spPr/>
        <p:txBody>
          <a:bodyPr/>
          <a:lstStyle/>
          <a:p>
            <a:endParaRPr lang="en-US"/>
          </a:p>
        </p:txBody>
      </p:sp>
    </p:spTree>
    <p:extLst>
      <p:ext uri="{BB962C8B-B14F-4D97-AF65-F5344CB8AC3E}">
        <p14:creationId xmlns:p14="http://schemas.microsoft.com/office/powerpoint/2010/main" val="3460890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A232B7F-FDFC-A268-261F-1D8B991A0A4C}"/>
              </a:ext>
            </a:extLst>
          </p:cNvPr>
          <p:cNvSpPr>
            <a:spLocks noGrp="1"/>
          </p:cNvSpPr>
          <p:nvPr>
            <p:ph type="title"/>
          </p:nvPr>
        </p:nvSpPr>
        <p:spPr/>
        <p:txBody>
          <a:bodyPr/>
          <a:lstStyle/>
          <a:p>
            <a:r>
              <a:rPr lang="en-US" dirty="0"/>
              <a:t>November 2023</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10</a:t>
            </a:fld>
            <a:endParaRPr lang="en-US" dirty="0"/>
          </a:p>
        </p:txBody>
      </p:sp>
      <p:sp>
        <p:nvSpPr>
          <p:cNvPr id="7" name="Text Placeholder 6">
            <a:extLst>
              <a:ext uri="{FF2B5EF4-FFF2-40B4-BE49-F238E27FC236}">
                <a16:creationId xmlns:a16="http://schemas.microsoft.com/office/drawing/2014/main" id="{BE09ADC3-70DA-84B9-7818-29F4EA70E5B8}"/>
              </a:ext>
            </a:extLst>
          </p:cNvPr>
          <p:cNvSpPr>
            <a:spLocks noGrp="1"/>
          </p:cNvSpPr>
          <p:nvPr>
            <p:ph type="body" sz="quarter" idx="11"/>
          </p:nvPr>
        </p:nvSpPr>
        <p:spPr/>
        <p:txBody>
          <a:bodyPr/>
          <a:lstStyle/>
          <a:p>
            <a:r>
              <a:rPr lang="en-US" dirty="0"/>
              <a:t>Treasury issued the Obligation interim final rule (Obligation IFR) to address recipients’ questions and comments regarding the definition of obligation. The Obligation IFR clarifies the definition of “obligation” in Treasury’s implementing regulations for the SLFRF program and provides related guidance to give additional flexibility and clarity to recipients to support their use of SLFRF funds.</a:t>
            </a:r>
          </a:p>
          <a:p>
            <a:endParaRPr lang="en-US" dirty="0"/>
          </a:p>
          <a:p>
            <a:r>
              <a:rPr lang="en-US" dirty="0"/>
              <a:t>Treasury also released an Obligation Interim Final Rule Quick Reference Guide that provided the option to change the application of the obligation deadline to subrecipients.</a:t>
            </a:r>
          </a:p>
          <a:p>
            <a:endParaRPr lang="en-US" dirty="0"/>
          </a:p>
        </p:txBody>
      </p:sp>
    </p:spTree>
    <p:extLst>
      <p:ext uri="{BB962C8B-B14F-4D97-AF65-F5344CB8AC3E}">
        <p14:creationId xmlns:p14="http://schemas.microsoft.com/office/powerpoint/2010/main" val="337735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A232B7F-FDFC-A268-261F-1D8B991A0A4C}"/>
              </a:ext>
            </a:extLst>
          </p:cNvPr>
          <p:cNvSpPr>
            <a:spLocks noGrp="1"/>
          </p:cNvSpPr>
          <p:nvPr>
            <p:ph type="title"/>
          </p:nvPr>
        </p:nvSpPr>
        <p:spPr/>
        <p:txBody>
          <a:bodyPr/>
          <a:lstStyle/>
          <a:p>
            <a:r>
              <a:rPr lang="en-US" dirty="0"/>
              <a:t>November 2023</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11</a:t>
            </a:fld>
            <a:endParaRPr lang="en-US" dirty="0"/>
          </a:p>
        </p:txBody>
      </p:sp>
      <p:sp>
        <p:nvSpPr>
          <p:cNvPr id="7" name="Text Placeholder 6">
            <a:extLst>
              <a:ext uri="{FF2B5EF4-FFF2-40B4-BE49-F238E27FC236}">
                <a16:creationId xmlns:a16="http://schemas.microsoft.com/office/drawing/2014/main" id="{BE09ADC3-70DA-84B9-7818-29F4EA70E5B8}"/>
              </a:ext>
            </a:extLst>
          </p:cNvPr>
          <p:cNvSpPr>
            <a:spLocks noGrp="1"/>
          </p:cNvSpPr>
          <p:nvPr>
            <p:ph type="body" sz="quarter" idx="11"/>
          </p:nvPr>
        </p:nvSpPr>
        <p:spPr/>
        <p:txBody>
          <a:bodyPr>
            <a:normAutofit/>
          </a:bodyPr>
          <a:lstStyle/>
          <a:p>
            <a:r>
              <a:rPr lang="en-US" dirty="0"/>
              <a:t>Subrecipients are not subject to the December 31, 2024 obligation deadline. The obligation deadline applies to the recipient of the SLFRF funds, and a cost is considered to have been incurred once a recipient enters into a subaward or contract that obligates the recipient to cover the cost. Neither subrecipients nor contractors need to take additional steps to obligate funds.</a:t>
            </a:r>
          </a:p>
          <a:p>
            <a:r>
              <a:rPr lang="en-US" dirty="0"/>
              <a:t>If a subrecipient cancels a project after December 31, 2024, or does not spend all funds obligated, those funds cannot be re-obligated and would need to be returned to the Treasury.</a:t>
            </a:r>
          </a:p>
          <a:p>
            <a:pPr marL="0" indent="0">
              <a:buNone/>
            </a:pPr>
            <a:endParaRPr lang="en-US" dirty="0"/>
          </a:p>
        </p:txBody>
      </p:sp>
    </p:spTree>
    <p:extLst>
      <p:ext uri="{BB962C8B-B14F-4D97-AF65-F5344CB8AC3E}">
        <p14:creationId xmlns:p14="http://schemas.microsoft.com/office/powerpoint/2010/main" val="87454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B7E6-8F87-8D0D-D8A2-70909470157C}"/>
              </a:ext>
            </a:extLst>
          </p:cNvPr>
          <p:cNvSpPr>
            <a:spLocks noGrp="1"/>
          </p:cNvSpPr>
          <p:nvPr>
            <p:ph type="title"/>
          </p:nvPr>
        </p:nvSpPr>
        <p:spPr/>
        <p:txBody>
          <a:bodyPr/>
          <a:lstStyle/>
          <a:p>
            <a:r>
              <a:rPr lang="en-US" dirty="0"/>
              <a:t>Allowable Under the Revised Definition of Obligation</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12</a:t>
            </a:fld>
            <a:endParaRPr lang="en-US" dirty="0"/>
          </a:p>
        </p:txBody>
      </p:sp>
      <p:sp>
        <p:nvSpPr>
          <p:cNvPr id="3" name="Text Placeholder 2">
            <a:extLst>
              <a:ext uri="{FF2B5EF4-FFF2-40B4-BE49-F238E27FC236}">
                <a16:creationId xmlns:a16="http://schemas.microsoft.com/office/drawing/2014/main" id="{28A08514-823B-76D5-42F0-7273A593186E}"/>
              </a:ext>
            </a:extLst>
          </p:cNvPr>
          <p:cNvSpPr>
            <a:spLocks noGrp="1"/>
          </p:cNvSpPr>
          <p:nvPr>
            <p:ph type="body" sz="quarter" idx="11"/>
          </p:nvPr>
        </p:nvSpPr>
        <p:spPr/>
        <p:txBody>
          <a:bodyPr>
            <a:normAutofit/>
          </a:bodyPr>
          <a:lstStyle/>
          <a:p>
            <a:r>
              <a:rPr lang="en-US" dirty="0"/>
              <a:t>Reporting and Compliance Requirements</a:t>
            </a:r>
          </a:p>
          <a:p>
            <a:pPr lvl="1"/>
            <a:r>
              <a:rPr lang="en-US" dirty="0"/>
              <a:t>Funds expended to comply with SLFRF reporting and compliance requirements, including in connection with the preparation and submission of recipients’ required reports, review of subaward reports or subrecipient monitoring generally, maintenance of data and reporting tools, and review and processing of invoices.</a:t>
            </a:r>
          </a:p>
          <a:p>
            <a:r>
              <a:rPr lang="en-US" dirty="0"/>
              <a:t>Single Audit Costs</a:t>
            </a:r>
          </a:p>
          <a:p>
            <a:pPr lvl="1"/>
            <a:r>
              <a:rPr lang="en-US" dirty="0"/>
              <a:t>Funds expended for the conduct of audits required by the Single Audit Act, including on audit costs, on preparation for such audits, and on audit resolution, including funds spent by pass-through entities to carry out their responsibilities related to audit resolution of subawards. </a:t>
            </a:r>
          </a:p>
          <a:p>
            <a:r>
              <a:rPr lang="en-US" dirty="0"/>
              <a:t>Record Retention and Internal Control Requirements</a:t>
            </a:r>
          </a:p>
          <a:p>
            <a:pPr lvl="1"/>
            <a:r>
              <a:rPr lang="en-US" dirty="0"/>
              <a:t>Expenditures to comply with records retention requirements and other expenditures necessary to ensure program integrity through the closeout of the award. </a:t>
            </a:r>
          </a:p>
          <a:p>
            <a:endParaRPr lang="en-US" dirty="0"/>
          </a:p>
        </p:txBody>
      </p:sp>
    </p:spTree>
    <p:extLst>
      <p:ext uri="{BB962C8B-B14F-4D97-AF65-F5344CB8AC3E}">
        <p14:creationId xmlns:p14="http://schemas.microsoft.com/office/powerpoint/2010/main" val="1671641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B7E6-8F87-8D0D-D8A2-70909470157C}"/>
              </a:ext>
            </a:extLst>
          </p:cNvPr>
          <p:cNvSpPr>
            <a:spLocks noGrp="1"/>
          </p:cNvSpPr>
          <p:nvPr>
            <p:ph type="title"/>
          </p:nvPr>
        </p:nvSpPr>
        <p:spPr/>
        <p:txBody>
          <a:bodyPr/>
          <a:lstStyle/>
          <a:p>
            <a:r>
              <a:rPr lang="en-US" dirty="0"/>
              <a:t>Allowable Under the Revised Definition of Obligation (continued)</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13</a:t>
            </a:fld>
            <a:endParaRPr lang="en-US" dirty="0"/>
          </a:p>
        </p:txBody>
      </p:sp>
      <p:sp>
        <p:nvSpPr>
          <p:cNvPr id="3" name="Text Placeholder 2">
            <a:extLst>
              <a:ext uri="{FF2B5EF4-FFF2-40B4-BE49-F238E27FC236}">
                <a16:creationId xmlns:a16="http://schemas.microsoft.com/office/drawing/2014/main" id="{28A08514-823B-76D5-42F0-7273A593186E}"/>
              </a:ext>
            </a:extLst>
          </p:cNvPr>
          <p:cNvSpPr>
            <a:spLocks noGrp="1"/>
          </p:cNvSpPr>
          <p:nvPr>
            <p:ph type="body" sz="quarter" idx="11"/>
          </p:nvPr>
        </p:nvSpPr>
        <p:spPr/>
        <p:txBody>
          <a:bodyPr>
            <a:normAutofit/>
          </a:bodyPr>
          <a:lstStyle/>
          <a:p>
            <a:r>
              <a:rPr lang="en-US" dirty="0"/>
              <a:t>Property Standards</a:t>
            </a:r>
          </a:p>
          <a:p>
            <a:pPr lvl="1"/>
            <a:r>
              <a:rPr lang="en-US" dirty="0"/>
              <a:t>Expenditures on insurance, inventory and other recordkeeping requirements, and maintenance of equipment and other expenditures made to comply with the property standards of the Uniform Guidance (2 CFR 200.310 - 200.316).</a:t>
            </a:r>
          </a:p>
          <a:p>
            <a:r>
              <a:rPr lang="en-US" dirty="0"/>
              <a:t>Environmental Compliance Requirements</a:t>
            </a:r>
          </a:p>
          <a:p>
            <a:pPr lvl="1"/>
            <a:r>
              <a:rPr lang="en-US" dirty="0"/>
              <a:t>Expenditures to comply with environmental requirements, including to obtain environmental permit renewals. </a:t>
            </a:r>
          </a:p>
          <a:p>
            <a:r>
              <a:rPr lang="en-US" dirty="0"/>
              <a:t>Civil Rights and Nondiscrimination Requirements</a:t>
            </a:r>
          </a:p>
          <a:p>
            <a:pPr lvl="1"/>
            <a:r>
              <a:rPr lang="en-US" dirty="0"/>
              <a:t>Expenditures related to comply with civil rights and nondiscrimination requirements, including the investigation of complaints arising from SLFRF-funded projects.</a:t>
            </a:r>
          </a:p>
        </p:txBody>
      </p:sp>
    </p:spTree>
    <p:extLst>
      <p:ext uri="{BB962C8B-B14F-4D97-AF65-F5344CB8AC3E}">
        <p14:creationId xmlns:p14="http://schemas.microsoft.com/office/powerpoint/2010/main" val="3314702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B7E6-8F87-8D0D-D8A2-70909470157C}"/>
              </a:ext>
            </a:extLst>
          </p:cNvPr>
          <p:cNvSpPr>
            <a:spLocks noGrp="1"/>
          </p:cNvSpPr>
          <p:nvPr>
            <p:ph type="title"/>
          </p:nvPr>
        </p:nvSpPr>
        <p:spPr/>
        <p:txBody>
          <a:bodyPr/>
          <a:lstStyle/>
          <a:p>
            <a:r>
              <a:rPr lang="en-US" dirty="0"/>
              <a:t>Allowable Under the Revised Definition of Obligation (continued)</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14</a:t>
            </a:fld>
            <a:endParaRPr lang="en-US" dirty="0"/>
          </a:p>
        </p:txBody>
      </p:sp>
      <p:sp>
        <p:nvSpPr>
          <p:cNvPr id="3" name="Text Placeholder 2">
            <a:extLst>
              <a:ext uri="{FF2B5EF4-FFF2-40B4-BE49-F238E27FC236}">
                <a16:creationId xmlns:a16="http://schemas.microsoft.com/office/drawing/2014/main" id="{28A08514-823B-76D5-42F0-7273A593186E}"/>
              </a:ext>
            </a:extLst>
          </p:cNvPr>
          <p:cNvSpPr>
            <a:spLocks noGrp="1"/>
          </p:cNvSpPr>
          <p:nvPr>
            <p:ph type="body" sz="quarter" idx="11"/>
          </p:nvPr>
        </p:nvSpPr>
        <p:spPr/>
        <p:txBody>
          <a:bodyPr>
            <a:normAutofit fontScale="70000" lnSpcReduction="20000"/>
          </a:bodyPr>
          <a:lstStyle/>
          <a:p>
            <a:pPr marL="0" indent="0">
              <a:buNone/>
            </a:pPr>
            <a:r>
              <a:rPr lang="en-US" sz="2900" dirty="0"/>
              <a:t>In each case, these would include costs, calculated in compliance with the rules for compensation charged to federal awards set out at 2 CFR 200.430, of recipient personnel whose time is required to comply with these requirements:</a:t>
            </a:r>
          </a:p>
          <a:p>
            <a:r>
              <a:rPr lang="en-US" dirty="0"/>
              <a:t>To take advantage of this additional flexibility, recipients must (1) determine the amount of SLFRF funds the recipient estimates it will use to cover such expenditures, (2) document a reasonable justification for this estimate, (3) report that amount to Treasury by April 30, 2024, with an explanation of how the amount was determined, and (4) report at award closeout the final amount expended for these costs. </a:t>
            </a:r>
          </a:p>
          <a:p>
            <a:r>
              <a:rPr lang="en-US" dirty="0"/>
              <a:t>Recipients may not include within this estimate any expenditure that will be made after December 31, 2026, other than administrative expenditures necessary to close out the SLFRF award in accordance with the Uniform Guidance. </a:t>
            </a:r>
          </a:p>
          <a:p>
            <a:r>
              <a:rPr lang="en-US" dirty="0"/>
              <a:t>Other than such closeout expenditures, recipients must expend all SLFRF funds by the end of the period of performance regardless of whether they continue to have expenses of the type outlined above after that date. A recipient’s estimate of the amount that it expects to expend must be reasonable, based on the considerations listed at 2 CFR 200.404. If a recipient’s estimate exceeds what is ultimately expended, the recipient must return the excess funds to Treasury. Treasury will update the SLFRF Compliance and Reporting Guidance to reflect the additional reporting requirements</a:t>
            </a:r>
          </a:p>
        </p:txBody>
      </p:sp>
    </p:spTree>
    <p:extLst>
      <p:ext uri="{BB962C8B-B14F-4D97-AF65-F5344CB8AC3E}">
        <p14:creationId xmlns:p14="http://schemas.microsoft.com/office/powerpoint/2010/main" val="3925072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B7E6-8F87-8D0D-D8A2-70909470157C}"/>
              </a:ext>
            </a:extLst>
          </p:cNvPr>
          <p:cNvSpPr>
            <a:spLocks noGrp="1"/>
          </p:cNvSpPr>
          <p:nvPr>
            <p:ph type="title"/>
          </p:nvPr>
        </p:nvSpPr>
        <p:spPr/>
        <p:txBody>
          <a:bodyPr/>
          <a:lstStyle/>
          <a:p>
            <a:r>
              <a:rPr lang="en-US" dirty="0"/>
              <a:t>Allowable Under the Revised Definition of Obligation (continued)</a:t>
            </a:r>
          </a:p>
        </p:txBody>
      </p:sp>
      <p:sp>
        <p:nvSpPr>
          <p:cNvPr id="5" name="Slide Number Placeholder 4">
            <a:extLst>
              <a:ext uri="{FF2B5EF4-FFF2-40B4-BE49-F238E27FC236}">
                <a16:creationId xmlns:a16="http://schemas.microsoft.com/office/drawing/2014/main" id="{10C942CC-4390-D916-975A-A610CBD89BA1}"/>
              </a:ext>
            </a:extLst>
          </p:cNvPr>
          <p:cNvSpPr>
            <a:spLocks noGrp="1"/>
          </p:cNvSpPr>
          <p:nvPr>
            <p:ph type="sldNum" sz="quarter" idx="10"/>
          </p:nvPr>
        </p:nvSpPr>
        <p:spPr/>
        <p:txBody>
          <a:bodyPr/>
          <a:lstStyle/>
          <a:p>
            <a:fld id="{BEBCF1AD-1FFB-4EEA-961C-8EB81DFF5412}" type="slidenum">
              <a:rPr lang="en-US" smtClean="0"/>
              <a:pPr/>
              <a:t>15</a:t>
            </a:fld>
            <a:endParaRPr lang="en-US" dirty="0"/>
          </a:p>
        </p:txBody>
      </p:sp>
      <p:sp>
        <p:nvSpPr>
          <p:cNvPr id="3" name="Text Placeholder 2">
            <a:extLst>
              <a:ext uri="{FF2B5EF4-FFF2-40B4-BE49-F238E27FC236}">
                <a16:creationId xmlns:a16="http://schemas.microsoft.com/office/drawing/2014/main" id="{28A08514-823B-76D5-42F0-7273A593186E}"/>
              </a:ext>
            </a:extLst>
          </p:cNvPr>
          <p:cNvSpPr>
            <a:spLocks noGrp="1"/>
          </p:cNvSpPr>
          <p:nvPr>
            <p:ph type="body" sz="quarter" idx="11"/>
          </p:nvPr>
        </p:nvSpPr>
        <p:spPr/>
        <p:txBody>
          <a:bodyPr>
            <a:normAutofit fontScale="85000" lnSpcReduction="10000"/>
          </a:bodyPr>
          <a:lstStyle/>
          <a:p>
            <a:pPr marL="0" indent="0">
              <a:buNone/>
            </a:pPr>
            <a:r>
              <a:rPr lang="en-US" sz="2900" dirty="0"/>
              <a:t>Treasury is clarifying that after December 31, 2024, recipients are permitted to replace a contract or subaward entered into prior to December 31, 2024, if:</a:t>
            </a:r>
          </a:p>
          <a:p>
            <a:r>
              <a:rPr lang="en-US" dirty="0"/>
              <a:t>The recipient terminates the contract or subaward because of the contractor or </a:t>
            </a:r>
            <a:r>
              <a:rPr lang="en-US" dirty="0" err="1"/>
              <a:t>subawardee’s</a:t>
            </a:r>
            <a:r>
              <a:rPr lang="en-US" dirty="0"/>
              <a:t> default, because the contractor or </a:t>
            </a:r>
            <a:r>
              <a:rPr lang="en-US" dirty="0" err="1"/>
              <a:t>subawardee</a:t>
            </a:r>
            <a:r>
              <a:rPr lang="en-US" dirty="0"/>
              <a:t> goes out of business, or because the recipient otherwise determines that the contractor or </a:t>
            </a:r>
            <a:r>
              <a:rPr lang="en-US" dirty="0" err="1"/>
              <a:t>subawardee</a:t>
            </a:r>
            <a:r>
              <a:rPr lang="en-US" dirty="0"/>
              <a:t> will not be able to perform under the contract or carry out the subaward; or</a:t>
            </a:r>
          </a:p>
          <a:p>
            <a:r>
              <a:rPr lang="en-US" dirty="0"/>
              <a:t>The recipient and contractor or subrecipient mutually agree to terminate the contract or subaward for convenience; or</a:t>
            </a:r>
          </a:p>
          <a:p>
            <a:r>
              <a:rPr lang="en-US" dirty="0"/>
              <a:t>the recipient terminates the contract or subaward for convenience if the contract or subaward was not properly awarded (such as if the contractor was not eligible to receive the contract), there is clear evidence that the contract or subaward was improper, the recipient documents its determination that the contract or subaward was not properly awarded, and the original contract or subaward was entered into by the recipient in good faith. </a:t>
            </a:r>
          </a:p>
        </p:txBody>
      </p:sp>
    </p:spTree>
    <p:extLst>
      <p:ext uri="{BB962C8B-B14F-4D97-AF65-F5344CB8AC3E}">
        <p14:creationId xmlns:p14="http://schemas.microsoft.com/office/powerpoint/2010/main" val="9335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28164A-203D-4956-F1A2-B2095E8780C9}"/>
              </a:ext>
            </a:extLst>
          </p:cNvPr>
          <p:cNvSpPr>
            <a:spLocks noGrp="1"/>
          </p:cNvSpPr>
          <p:nvPr>
            <p:ph type="sldNum" sz="quarter" idx="4"/>
          </p:nvPr>
        </p:nvSpPr>
        <p:spPr>
          <a:xfrm>
            <a:off x="8610600" y="6356350"/>
            <a:ext cx="2971800" cy="365125"/>
          </a:xfrm>
          <a:prstGeom prst="rect">
            <a:avLst/>
          </a:prstGeom>
        </p:spPr>
        <p:txBody>
          <a:bodyPr/>
          <a:lstStyle/>
          <a:p>
            <a:fld id="{BEBCF1AD-1FFB-4EEA-961C-8EB81DFF5412}" type="slidenum">
              <a:rPr lang="en-US" smtClean="0"/>
              <a:pPr/>
              <a:t>16</a:t>
            </a:fld>
            <a:endParaRPr lang="en-US" dirty="0"/>
          </a:p>
        </p:txBody>
      </p:sp>
      <p:sp>
        <p:nvSpPr>
          <p:cNvPr id="10" name="Text Placeholder 9">
            <a:extLst>
              <a:ext uri="{FF2B5EF4-FFF2-40B4-BE49-F238E27FC236}">
                <a16:creationId xmlns:a16="http://schemas.microsoft.com/office/drawing/2014/main" id="{3140F832-450C-DC19-44CF-C1C7B634A7D5}"/>
              </a:ext>
            </a:extLst>
          </p:cNvPr>
          <p:cNvSpPr>
            <a:spLocks noGrp="1"/>
          </p:cNvSpPr>
          <p:nvPr>
            <p:ph type="body" sz="quarter" idx="10"/>
          </p:nvPr>
        </p:nvSpPr>
        <p:spPr>
          <a:xfrm>
            <a:off x="609600" y="1600200"/>
            <a:ext cx="9376372" cy="3962400"/>
          </a:xfrm>
        </p:spPr>
        <p:txBody>
          <a:bodyPr/>
          <a:lstStyle/>
          <a:p>
            <a:r>
              <a:rPr lang="en-US" sz="4800" dirty="0"/>
              <a:t>Plan </a:t>
            </a:r>
            <a:r>
              <a:rPr lang="en-US" sz="4800" b="1" dirty="0"/>
              <a:t>NOW</a:t>
            </a:r>
            <a:r>
              <a:rPr lang="en-US" sz="4800" dirty="0"/>
              <a:t> to make the best use of ARPA funds and avoid the chance of needing to send funds back to Treasury.</a:t>
            </a:r>
          </a:p>
        </p:txBody>
      </p:sp>
    </p:spTree>
    <p:extLst>
      <p:ext uri="{BB962C8B-B14F-4D97-AF65-F5344CB8AC3E}">
        <p14:creationId xmlns:p14="http://schemas.microsoft.com/office/powerpoint/2010/main" val="19963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D5EA-1D36-C3A0-55BD-2BA7FBC079A4}"/>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000968AD-90B2-C686-0623-06EF422D2D74}"/>
              </a:ext>
            </a:extLst>
          </p:cNvPr>
          <p:cNvSpPr>
            <a:spLocks noGrp="1"/>
          </p:cNvSpPr>
          <p:nvPr>
            <p:ph type="body" sz="quarter" idx="154"/>
          </p:nvPr>
        </p:nvSpPr>
        <p:spPr/>
        <p:txBody>
          <a:bodyPr/>
          <a:lstStyle/>
          <a:p>
            <a:r>
              <a:rPr lang="en-US" dirty="0"/>
              <a:t>Jim Powers, CPA</a:t>
            </a:r>
          </a:p>
        </p:txBody>
      </p:sp>
      <p:pic>
        <p:nvPicPr>
          <p:cNvPr id="8" name="Picture Placeholder 7">
            <a:extLst>
              <a:ext uri="{FF2B5EF4-FFF2-40B4-BE49-F238E27FC236}">
                <a16:creationId xmlns:a16="http://schemas.microsoft.com/office/drawing/2014/main" id="{A4B7C932-73EA-A6C9-98F8-FD73860F8423}"/>
              </a:ext>
            </a:extLst>
          </p:cNvPr>
          <p:cNvPicPr>
            <a:picLocks noGrp="1" noChangeAspect="1"/>
          </p:cNvPicPr>
          <p:nvPr>
            <p:ph type="pic" sz="quarter" idx="155"/>
          </p:nvPr>
        </p:nvPicPr>
        <p:blipFill>
          <a:blip r:embed="rId3" cstate="print">
            <a:extLst>
              <a:ext uri="{28A0092B-C50C-407E-A947-70E740481C1C}">
                <a14:useLocalDpi xmlns:a14="http://schemas.microsoft.com/office/drawing/2010/main" val="0"/>
              </a:ext>
            </a:extLst>
          </a:blip>
          <a:srcRect l="5820" r="5820"/>
          <a:stretch/>
        </p:blipFill>
        <p:spPr/>
      </p:pic>
      <p:sp>
        <p:nvSpPr>
          <p:cNvPr id="5" name="Text Placeholder 4">
            <a:extLst>
              <a:ext uri="{FF2B5EF4-FFF2-40B4-BE49-F238E27FC236}">
                <a16:creationId xmlns:a16="http://schemas.microsoft.com/office/drawing/2014/main" id="{677BE323-B64B-ADAB-E1F2-209F91A08C9A}"/>
              </a:ext>
            </a:extLst>
          </p:cNvPr>
          <p:cNvSpPr>
            <a:spLocks noGrp="1"/>
          </p:cNvSpPr>
          <p:nvPr>
            <p:ph type="body" sz="quarter" idx="156"/>
          </p:nvPr>
        </p:nvSpPr>
        <p:spPr/>
        <p:txBody>
          <a:bodyPr/>
          <a:lstStyle/>
          <a:p>
            <a:r>
              <a:rPr lang="en-US" dirty="0"/>
              <a:t>Jim.Powers@marcumllp.com</a:t>
            </a:r>
          </a:p>
        </p:txBody>
      </p:sp>
    </p:spTree>
    <p:extLst>
      <p:ext uri="{BB962C8B-B14F-4D97-AF65-F5344CB8AC3E}">
        <p14:creationId xmlns:p14="http://schemas.microsoft.com/office/powerpoint/2010/main" val="40526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73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88B75F2-422D-42DB-B5CB-9FDA1BE186BF}" type="slidenum">
              <a:rPr lang="en-US" smtClean="0"/>
              <a:pPr/>
              <a:t>2</a:t>
            </a:fld>
            <a:endParaRPr lang="en-US" dirty="0"/>
          </a:p>
        </p:txBody>
      </p:sp>
      <p:sp>
        <p:nvSpPr>
          <p:cNvPr id="6" name="Content Placeholder 2"/>
          <p:cNvSpPr txBox="1">
            <a:spLocks/>
          </p:cNvSpPr>
          <p:nvPr/>
        </p:nvSpPr>
        <p:spPr>
          <a:xfrm>
            <a:off x="2228675" y="3716323"/>
            <a:ext cx="7894406" cy="21643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Clr>
                <a:srgbClr val="009BA9"/>
              </a:buClr>
              <a:buSzPct val="80000"/>
              <a:buNone/>
            </a:pPr>
            <a:endParaRPr lang="en-US" sz="1800" dirty="0">
              <a:solidFill>
                <a:schemeClr val="bg2">
                  <a:lumMod val="25000"/>
                </a:schemeClr>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80EFE36-573C-8542-D55B-2A8C3ED196FC}"/>
              </a:ext>
            </a:extLst>
          </p:cNvPr>
          <p:cNvPicPr>
            <a:picLocks noChangeAspect="1"/>
          </p:cNvPicPr>
          <p:nvPr/>
        </p:nvPicPr>
        <p:blipFill>
          <a:blip r:embed="rId2"/>
          <a:stretch>
            <a:fillRect/>
          </a:stretch>
        </p:blipFill>
        <p:spPr>
          <a:xfrm>
            <a:off x="1603878" y="2384093"/>
            <a:ext cx="9144000" cy="2089813"/>
          </a:xfrm>
          <a:prstGeom prst="rect">
            <a:avLst/>
          </a:prstGeom>
        </p:spPr>
      </p:pic>
    </p:spTree>
    <p:extLst>
      <p:ext uri="{BB962C8B-B14F-4D97-AF65-F5344CB8AC3E}">
        <p14:creationId xmlns:p14="http://schemas.microsoft.com/office/powerpoint/2010/main" val="328419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791597BD-2DE7-BBFD-82E6-76BD46C54386}"/>
              </a:ext>
            </a:extLst>
          </p:cNvPr>
          <p:cNvSpPr>
            <a:spLocks noGrp="1"/>
          </p:cNvSpPr>
          <p:nvPr>
            <p:ph type="body" sz="quarter" idx="11"/>
          </p:nvPr>
        </p:nvSpPr>
        <p:spPr/>
        <p:txBody>
          <a:bodyPr/>
          <a:lstStyle/>
          <a:p>
            <a:r>
              <a:rPr lang="en-US" dirty="0"/>
              <a:t>Review changes in the federal definition of “obligations” as they relate to ARPA funds</a:t>
            </a:r>
          </a:p>
          <a:p>
            <a:r>
              <a:rPr lang="en-US" dirty="0"/>
              <a:t>Review specific restrictions related to obligating and spending ARPA funds to remove any confusion</a:t>
            </a:r>
          </a:p>
          <a:p>
            <a:r>
              <a:rPr lang="en-US" dirty="0"/>
              <a:t>Better prepare communities to wrap up the ARPA grants without any surprises</a:t>
            </a:r>
          </a:p>
        </p:txBody>
      </p:sp>
      <p:sp>
        <p:nvSpPr>
          <p:cNvPr id="2" name="Title 1">
            <a:extLst>
              <a:ext uri="{FF2B5EF4-FFF2-40B4-BE49-F238E27FC236}">
                <a16:creationId xmlns:a16="http://schemas.microsoft.com/office/drawing/2014/main" id="{EC7A94F9-FECD-5D8D-12A0-733F581D7048}"/>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838B99B5-CDF2-72A6-F3F3-FB5B832FBC9E}"/>
              </a:ext>
            </a:extLst>
          </p:cNvPr>
          <p:cNvSpPr>
            <a:spLocks noGrp="1"/>
          </p:cNvSpPr>
          <p:nvPr>
            <p:ph type="sldNum" sz="quarter" idx="12"/>
          </p:nvPr>
        </p:nvSpPr>
        <p:spPr/>
        <p:txBody>
          <a:bodyPr/>
          <a:lstStyle/>
          <a:p>
            <a:fld id="{BEBCF1AD-1FFB-4EEA-961C-8EB81DFF5412}" type="slidenum">
              <a:rPr lang="en-US" smtClean="0"/>
              <a:pPr/>
              <a:t>3</a:t>
            </a:fld>
            <a:endParaRPr lang="en-US" dirty="0"/>
          </a:p>
        </p:txBody>
      </p:sp>
    </p:spTree>
    <p:extLst>
      <p:ext uri="{BB962C8B-B14F-4D97-AF65-F5344CB8AC3E}">
        <p14:creationId xmlns:p14="http://schemas.microsoft.com/office/powerpoint/2010/main" val="135452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Timelines of Guidance</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fontScale="85000" lnSpcReduction="20000"/>
          </a:bodyPr>
          <a:lstStyle/>
          <a:p>
            <a:r>
              <a:rPr lang="en-US" b="1" dirty="0"/>
              <a:t>May 10, 2021 </a:t>
            </a:r>
            <a:r>
              <a:rPr lang="en-US" dirty="0"/>
              <a:t>- Treasury issued an interim final rule implementing the SLFRF program</a:t>
            </a:r>
          </a:p>
          <a:p>
            <a:r>
              <a:rPr lang="en-US" b="1" dirty="0"/>
              <a:t>January 6, 2022 </a:t>
            </a:r>
            <a:r>
              <a:rPr lang="en-US" dirty="0"/>
              <a:t>- Treasury issued a final rule that responded to public comments</a:t>
            </a:r>
          </a:p>
          <a:p>
            <a:r>
              <a:rPr lang="en-US" b="1" dirty="0"/>
              <a:t>April 1, 2022 </a:t>
            </a:r>
            <a:r>
              <a:rPr lang="en-US" dirty="0"/>
              <a:t>- The Final Rule became effective</a:t>
            </a:r>
          </a:p>
          <a:p>
            <a:r>
              <a:rPr lang="en-US" b="1" dirty="0"/>
              <a:t>December 29, 2022 </a:t>
            </a:r>
            <a:r>
              <a:rPr lang="en-US" dirty="0"/>
              <a:t>- The Consolidated Appropriations Act, 2023 was enacted, amending the SLFRF program to provide additional flexibility for recipients to use SLFRF funds to respond to natural disasters, building critical infrastructure, and supporting community development</a:t>
            </a:r>
          </a:p>
          <a:p>
            <a:r>
              <a:rPr lang="en-US" b="1" dirty="0"/>
              <a:t>August 2023 </a:t>
            </a:r>
            <a:r>
              <a:rPr lang="en-US" dirty="0"/>
              <a:t>- Treasury issued an interim final rule expanding the eligible uses for SLFRF to include Emergency relief from Natural Disasters, Surface Transportation Projects, and Title I Projects</a:t>
            </a:r>
          </a:p>
          <a:p>
            <a:pPr lvl="1"/>
            <a:r>
              <a:rPr lang="en-US" dirty="0"/>
              <a:t>Recipients may use SLFRF funds for these new eligible uses for costs incurred beginning December 29, 2022. Consistent with the existing eligible uses discussed in the 2022 final rule, recipients must obligate SLFRF funds for these new eligible uses by December 31, 2024. Recipients must expend SLFRF funds obligated to provide emergency relief from natural disasters by December 31, 2026. Recipients must expend SLFRF funds obligated for Surface Transportation Projects and Title I projects by September 30, 2026.</a:t>
            </a:r>
          </a:p>
          <a:p>
            <a:r>
              <a:rPr lang="en-US" b="1" dirty="0"/>
              <a:t>November 2023 </a:t>
            </a:r>
            <a:r>
              <a:rPr lang="en-US" dirty="0"/>
              <a:t>- Treasury issued an interim final rule to amend the definition of an “obligation” set for the in Treasury regulations with respect to the SLFRF</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4</a:t>
            </a:fld>
            <a:endParaRPr lang="en-US" dirty="0"/>
          </a:p>
        </p:txBody>
      </p:sp>
    </p:spTree>
    <p:extLst>
      <p:ext uri="{BB962C8B-B14F-4D97-AF65-F5344CB8AC3E}">
        <p14:creationId xmlns:p14="http://schemas.microsoft.com/office/powerpoint/2010/main" val="41166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Background</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a:bodyPr>
          <a:lstStyle/>
          <a:p>
            <a:r>
              <a:rPr lang="en-US" dirty="0"/>
              <a:t>The Coronavirus State and Local Fiscal Recovery Funds (SLFRF) program authorized by the American Rescue Plan Act (ARPA), delivered $350 billion to state, territorial, local, and Tribal governments across the country to support their response to and recovery from the COVID-19 public health emergency.</a:t>
            </a:r>
          </a:p>
          <a:p>
            <a:r>
              <a:rPr lang="en-US" dirty="0"/>
              <a:t>While we are approaching the end of this grant program, it is important to recognize and plan for the best use of your community’s funds, while reducing the risk that you will need to send funds back to the federal government (this happens more than people realize – it happened with Cares funding).</a:t>
            </a:r>
          </a:p>
          <a:p>
            <a:r>
              <a:rPr lang="en-US" dirty="0"/>
              <a:t>From the Final Rule - ARPA funds may only be used for costs incurred within a specific time period, beginning March 3, 2021, with all funds obligated by December 31, 2024, and all funds spent by December 31, 2026.</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5</a:t>
            </a:fld>
            <a:endParaRPr lang="en-US" dirty="0"/>
          </a:p>
        </p:txBody>
      </p:sp>
    </p:spTree>
    <p:extLst>
      <p:ext uri="{BB962C8B-B14F-4D97-AF65-F5344CB8AC3E}">
        <p14:creationId xmlns:p14="http://schemas.microsoft.com/office/powerpoint/2010/main" val="32274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49385F-D250-A13E-EDC9-010FAF0D7646}"/>
              </a:ext>
            </a:extLst>
          </p:cNvPr>
          <p:cNvSpPr>
            <a:spLocks noGrp="1"/>
          </p:cNvSpPr>
          <p:nvPr>
            <p:ph type="title"/>
          </p:nvPr>
        </p:nvSpPr>
        <p:spPr/>
        <p:txBody>
          <a:bodyPr/>
          <a:lstStyle/>
          <a:p>
            <a:r>
              <a:rPr lang="en-US" dirty="0"/>
              <a:t>Background (continued)</a:t>
            </a:r>
          </a:p>
        </p:txBody>
      </p:sp>
      <p:sp>
        <p:nvSpPr>
          <p:cNvPr id="7" name="Text Placeholder 6">
            <a:extLst>
              <a:ext uri="{FF2B5EF4-FFF2-40B4-BE49-F238E27FC236}">
                <a16:creationId xmlns:a16="http://schemas.microsoft.com/office/drawing/2014/main" id="{722CBA64-F8F8-4913-108D-AE803D101E40}"/>
              </a:ext>
            </a:extLst>
          </p:cNvPr>
          <p:cNvSpPr>
            <a:spLocks noGrp="1"/>
          </p:cNvSpPr>
          <p:nvPr>
            <p:ph type="body" sz="quarter" idx="11"/>
          </p:nvPr>
        </p:nvSpPr>
        <p:spPr/>
        <p:txBody>
          <a:bodyPr>
            <a:normAutofit lnSpcReduction="10000"/>
          </a:bodyPr>
          <a:lstStyle/>
          <a:p>
            <a:r>
              <a:rPr lang="en-US" dirty="0"/>
              <a:t>On page 357 of the SLFRF Final Rule the U.S. treasury clarifies its definition of “obligation”. “In the final rule, Treasury is also maintaining the deadlines by which funds must be obligated (i.e., December 31, 2024) and by which such obligations must be liquidated (i.e., December 31, 2026). The December 31, 2024 deadline by which eligible costs must be incurred is established by statute. Treasury is finalizing its interpretation of “incurred” to be equivalent to the definition of “obligation,” based on the definition used for purposes of the Uniform Guidance.”</a:t>
            </a:r>
          </a:p>
          <a:p>
            <a:pPr lvl="1"/>
            <a:r>
              <a:rPr lang="en-US" dirty="0"/>
              <a:t>§ 200.71 of the Uniform Guidance defines “Obligation” as such. “When used in connection with a non-Federal entity's utilization of funds under a Federal award, obligations means orders placed for property and services, contracts and subawards made, and similar transactions during a given period that require payment by the non-Federal entity during the same or a future period.”</a:t>
            </a:r>
          </a:p>
          <a:p>
            <a:pPr lvl="1"/>
            <a:r>
              <a:rPr lang="en-US" dirty="0"/>
              <a:t>Title 34 § 75.707, provides a table that shows when a grantee makes obligations for various kinds of property and services</a:t>
            </a:r>
          </a:p>
        </p:txBody>
      </p:sp>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6</a:t>
            </a:fld>
            <a:endParaRPr lang="en-US" dirty="0"/>
          </a:p>
        </p:txBody>
      </p:sp>
    </p:spTree>
    <p:extLst>
      <p:ext uri="{BB962C8B-B14F-4D97-AF65-F5344CB8AC3E}">
        <p14:creationId xmlns:p14="http://schemas.microsoft.com/office/powerpoint/2010/main" val="43840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6CF00C0-A046-0D27-0C3C-AE0910FE3C08}"/>
              </a:ext>
            </a:extLst>
          </p:cNvPr>
          <p:cNvSpPr>
            <a:spLocks noGrp="1"/>
          </p:cNvSpPr>
          <p:nvPr>
            <p:ph type="sldNum" sz="quarter" idx="10"/>
          </p:nvPr>
        </p:nvSpPr>
        <p:spPr/>
        <p:txBody>
          <a:bodyPr/>
          <a:lstStyle/>
          <a:p>
            <a:fld id="{BEBCF1AD-1FFB-4EEA-961C-8EB81DFF5412}" type="slidenum">
              <a:rPr lang="en-US" smtClean="0"/>
              <a:pPr/>
              <a:t>7</a:t>
            </a:fld>
            <a:endParaRPr lang="en-US" dirty="0"/>
          </a:p>
        </p:txBody>
      </p:sp>
      <p:pic>
        <p:nvPicPr>
          <p:cNvPr id="9" name="Picture 2">
            <a:extLst>
              <a:ext uri="{FF2B5EF4-FFF2-40B4-BE49-F238E27FC236}">
                <a16:creationId xmlns:a16="http://schemas.microsoft.com/office/drawing/2014/main" id="{1EE3DBBF-B2EE-FCDB-0A19-E922A4B30E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568" y="316523"/>
            <a:ext cx="6070863" cy="57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23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05A0CF-A1BC-BD9D-9228-FC509FF07C5D}"/>
              </a:ext>
            </a:extLst>
          </p:cNvPr>
          <p:cNvSpPr>
            <a:spLocks noGrp="1"/>
          </p:cNvSpPr>
          <p:nvPr>
            <p:ph type="title"/>
          </p:nvPr>
        </p:nvSpPr>
        <p:spPr/>
        <p:txBody>
          <a:bodyPr/>
          <a:lstStyle/>
          <a:p>
            <a:r>
              <a:rPr lang="en-US" dirty="0"/>
              <a:t>Definitions</a:t>
            </a:r>
          </a:p>
        </p:txBody>
      </p:sp>
      <p:sp>
        <p:nvSpPr>
          <p:cNvPr id="3" name="Slide Number Placeholder 2">
            <a:extLst>
              <a:ext uri="{FF2B5EF4-FFF2-40B4-BE49-F238E27FC236}">
                <a16:creationId xmlns:a16="http://schemas.microsoft.com/office/drawing/2014/main" id="{DBE92B46-7F9A-B937-701B-6A29517F1103}"/>
              </a:ext>
            </a:extLst>
          </p:cNvPr>
          <p:cNvSpPr>
            <a:spLocks noGrp="1"/>
          </p:cNvSpPr>
          <p:nvPr>
            <p:ph type="sldNum" sz="quarter" idx="10"/>
          </p:nvPr>
        </p:nvSpPr>
        <p:spPr/>
        <p:txBody>
          <a:bodyPr/>
          <a:lstStyle/>
          <a:p>
            <a:fld id="{BEBCF1AD-1FFB-4EEA-961C-8EB81DFF5412}" type="slidenum">
              <a:rPr lang="en-US" smtClean="0"/>
              <a:pPr/>
              <a:t>8</a:t>
            </a:fld>
            <a:endParaRPr lang="en-US" dirty="0"/>
          </a:p>
        </p:txBody>
      </p:sp>
      <p:sp>
        <p:nvSpPr>
          <p:cNvPr id="7" name="Text Placeholder 6">
            <a:extLst>
              <a:ext uri="{FF2B5EF4-FFF2-40B4-BE49-F238E27FC236}">
                <a16:creationId xmlns:a16="http://schemas.microsoft.com/office/drawing/2014/main" id="{FAF349A7-E608-76E2-3425-3CF4245D4686}"/>
              </a:ext>
            </a:extLst>
          </p:cNvPr>
          <p:cNvSpPr>
            <a:spLocks noGrp="1"/>
          </p:cNvSpPr>
          <p:nvPr>
            <p:ph type="body" sz="quarter" idx="11"/>
          </p:nvPr>
        </p:nvSpPr>
        <p:spPr/>
        <p:txBody>
          <a:bodyPr>
            <a:normAutofit/>
          </a:bodyPr>
          <a:lstStyle/>
          <a:p>
            <a:r>
              <a:rPr lang="en-US" sz="2400" b="0" i="0" u="none" strike="noStrike" baseline="0" dirty="0">
                <a:solidFill>
                  <a:srgbClr val="202124"/>
                </a:solidFill>
                <a:latin typeface="+mj-lt"/>
              </a:rPr>
              <a:t>Acquisition of property</a:t>
            </a:r>
          </a:p>
          <a:p>
            <a:pPr lvl="1"/>
            <a:r>
              <a:rPr lang="en-US" b="0" i="0" u="none" strike="noStrike" baseline="0" dirty="0">
                <a:solidFill>
                  <a:srgbClr val="202124"/>
                </a:solidFill>
                <a:latin typeface="+mj-lt"/>
              </a:rPr>
              <a:t>On the date the grantee makes a binding written commitment to acquire the property </a:t>
            </a:r>
          </a:p>
          <a:p>
            <a:r>
              <a:rPr lang="en-US" sz="2400" b="0" i="0" u="none" strike="noStrike" baseline="0" dirty="0">
                <a:solidFill>
                  <a:srgbClr val="000000"/>
                </a:solidFill>
                <a:latin typeface="+mj-lt"/>
              </a:rPr>
              <a:t>Personal services by an employee of the grantee</a:t>
            </a:r>
          </a:p>
          <a:p>
            <a:pPr lvl="1"/>
            <a:r>
              <a:rPr lang="en-US" b="0" i="0" u="none" strike="noStrike" baseline="0" dirty="0">
                <a:solidFill>
                  <a:srgbClr val="000000"/>
                </a:solidFill>
                <a:latin typeface="+mj-lt"/>
              </a:rPr>
              <a:t>When the services are performed</a:t>
            </a:r>
          </a:p>
          <a:p>
            <a:pPr lvl="2"/>
            <a:r>
              <a:rPr lang="en-US" dirty="0">
                <a:solidFill>
                  <a:srgbClr val="202124"/>
                </a:solidFill>
                <a:latin typeface="+mj-lt"/>
              </a:rPr>
              <a:t>O</a:t>
            </a:r>
            <a:r>
              <a:rPr lang="en-US" b="0" u="none" strike="noStrike" baseline="0" dirty="0">
                <a:solidFill>
                  <a:srgbClr val="202124"/>
                </a:solidFill>
                <a:latin typeface="+mj-lt"/>
              </a:rPr>
              <a:t>nly payroll costs for hours worked through 12/31/2024 would be eligible </a:t>
            </a:r>
          </a:p>
          <a:p>
            <a:r>
              <a:rPr lang="en-US" dirty="0"/>
              <a:t>Personal services by a contractor who is not an employee of the grantee</a:t>
            </a:r>
          </a:p>
          <a:p>
            <a:pPr lvl="1"/>
            <a:r>
              <a:rPr lang="en-US" dirty="0"/>
              <a:t>On the date on which the grantee makes a binding written commitment to obtain the services.</a:t>
            </a:r>
          </a:p>
          <a:p>
            <a:pPr lvl="2"/>
            <a:r>
              <a:rPr lang="en-US" dirty="0"/>
              <a:t>As funds cannot be “re-obligated” after 12/31/24, recipients should limit these obligations to those that are irrevocable or set amounts, as much as possible. Otherwise, if the amount comes in lower, or service is canceled, the released funds would have to be returned to the Treasury. In addition, if the project extends past 12/31/26, any bills paid after that date would not be allowable.</a:t>
            </a:r>
          </a:p>
          <a:p>
            <a:endParaRPr lang="en-US" dirty="0"/>
          </a:p>
        </p:txBody>
      </p:sp>
    </p:spTree>
    <p:extLst>
      <p:ext uri="{BB962C8B-B14F-4D97-AF65-F5344CB8AC3E}">
        <p14:creationId xmlns:p14="http://schemas.microsoft.com/office/powerpoint/2010/main" val="57479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05A0CF-A1BC-BD9D-9228-FC509FF07C5D}"/>
              </a:ext>
            </a:extLst>
          </p:cNvPr>
          <p:cNvSpPr>
            <a:spLocks noGrp="1"/>
          </p:cNvSpPr>
          <p:nvPr>
            <p:ph type="title"/>
          </p:nvPr>
        </p:nvSpPr>
        <p:spPr/>
        <p:txBody>
          <a:bodyPr/>
          <a:lstStyle/>
          <a:p>
            <a:r>
              <a:rPr lang="en-US" dirty="0"/>
              <a:t>Definitions (continued)</a:t>
            </a:r>
          </a:p>
        </p:txBody>
      </p:sp>
      <p:sp>
        <p:nvSpPr>
          <p:cNvPr id="3" name="Slide Number Placeholder 2">
            <a:extLst>
              <a:ext uri="{FF2B5EF4-FFF2-40B4-BE49-F238E27FC236}">
                <a16:creationId xmlns:a16="http://schemas.microsoft.com/office/drawing/2014/main" id="{DBE92B46-7F9A-B937-701B-6A29517F1103}"/>
              </a:ext>
            </a:extLst>
          </p:cNvPr>
          <p:cNvSpPr>
            <a:spLocks noGrp="1"/>
          </p:cNvSpPr>
          <p:nvPr>
            <p:ph type="sldNum" sz="quarter" idx="10"/>
          </p:nvPr>
        </p:nvSpPr>
        <p:spPr/>
        <p:txBody>
          <a:bodyPr/>
          <a:lstStyle/>
          <a:p>
            <a:fld id="{BEBCF1AD-1FFB-4EEA-961C-8EB81DFF5412}" type="slidenum">
              <a:rPr lang="en-US" smtClean="0"/>
              <a:pPr/>
              <a:t>9</a:t>
            </a:fld>
            <a:endParaRPr lang="en-US" dirty="0"/>
          </a:p>
        </p:txBody>
      </p:sp>
      <p:sp>
        <p:nvSpPr>
          <p:cNvPr id="7" name="Text Placeholder 6">
            <a:extLst>
              <a:ext uri="{FF2B5EF4-FFF2-40B4-BE49-F238E27FC236}">
                <a16:creationId xmlns:a16="http://schemas.microsoft.com/office/drawing/2014/main" id="{FAF349A7-E608-76E2-3425-3CF4245D4686}"/>
              </a:ext>
            </a:extLst>
          </p:cNvPr>
          <p:cNvSpPr>
            <a:spLocks noGrp="1"/>
          </p:cNvSpPr>
          <p:nvPr>
            <p:ph type="body" sz="quarter" idx="11"/>
          </p:nvPr>
        </p:nvSpPr>
        <p:spPr/>
        <p:txBody>
          <a:bodyPr>
            <a:normAutofit fontScale="92500" lnSpcReduction="20000"/>
          </a:bodyPr>
          <a:lstStyle/>
          <a:p>
            <a:r>
              <a:rPr lang="en-US" sz="2400" b="0" i="0" u="none" strike="noStrike" baseline="0" dirty="0">
                <a:solidFill>
                  <a:srgbClr val="202124"/>
                </a:solidFill>
                <a:latin typeface="+mj-lt"/>
              </a:rPr>
              <a:t>Performance of work other than personal services</a:t>
            </a:r>
          </a:p>
          <a:p>
            <a:pPr lvl="1"/>
            <a:r>
              <a:rPr lang="en-US" b="0" i="0" u="none" strike="noStrike" baseline="0" dirty="0">
                <a:solidFill>
                  <a:srgbClr val="202124"/>
                </a:solidFill>
                <a:latin typeface="+mj-lt"/>
              </a:rPr>
              <a:t>On the date on which the grantee makes a binding written commitment to obtain the work. </a:t>
            </a:r>
          </a:p>
          <a:p>
            <a:pPr lvl="2"/>
            <a:r>
              <a:rPr lang="en-US" b="0" i="0" u="none" strike="noStrike" baseline="0" dirty="0">
                <a:solidFill>
                  <a:srgbClr val="202124"/>
                </a:solidFill>
                <a:latin typeface="+mj-lt"/>
              </a:rPr>
              <a:t>As funds cannot be “re-obligated” after 12/31/24, recipients should limit these obligations to those that are irrevocable or set amounts, as much as possible. Otherwise, if the amount comes in lower, or work is canceled, the released funds would have to be returned to the Treasury. In addition, if the project extends past 12/31/26, any bills paid after that date would not be allowable.</a:t>
            </a:r>
          </a:p>
          <a:p>
            <a:r>
              <a:rPr lang="en-US" sz="2400" b="0" i="0" u="none" strike="noStrike" baseline="0" dirty="0">
                <a:solidFill>
                  <a:srgbClr val="000000"/>
                </a:solidFill>
                <a:latin typeface="+mj-lt"/>
              </a:rPr>
              <a:t>Public </a:t>
            </a:r>
            <a:r>
              <a:rPr lang="en-US" dirty="0">
                <a:solidFill>
                  <a:srgbClr val="000000"/>
                </a:solidFill>
                <a:latin typeface="+mj-lt"/>
              </a:rPr>
              <a:t>u</a:t>
            </a:r>
            <a:r>
              <a:rPr lang="en-US" sz="2400" b="0" i="0" u="none" strike="noStrike" baseline="0" dirty="0">
                <a:solidFill>
                  <a:srgbClr val="000000"/>
                </a:solidFill>
                <a:latin typeface="+mj-lt"/>
              </a:rPr>
              <a:t>tility </a:t>
            </a:r>
            <a:r>
              <a:rPr lang="en-US" dirty="0">
                <a:solidFill>
                  <a:srgbClr val="000000"/>
                </a:solidFill>
                <a:latin typeface="+mj-lt"/>
              </a:rPr>
              <a:t>s</a:t>
            </a:r>
            <a:r>
              <a:rPr lang="en-US" sz="2400" b="0" i="0" u="none" strike="noStrike" baseline="0" dirty="0">
                <a:solidFill>
                  <a:srgbClr val="000000"/>
                </a:solidFill>
                <a:latin typeface="+mj-lt"/>
              </a:rPr>
              <a:t>ervices</a:t>
            </a:r>
          </a:p>
          <a:p>
            <a:pPr lvl="1"/>
            <a:r>
              <a:rPr lang="en-US" b="0" i="0" u="none" strike="noStrike" baseline="0" dirty="0">
                <a:solidFill>
                  <a:srgbClr val="000000"/>
                </a:solidFill>
                <a:latin typeface="+mj-lt"/>
              </a:rPr>
              <a:t>When the grantee receives the services</a:t>
            </a:r>
          </a:p>
          <a:p>
            <a:r>
              <a:rPr lang="en-US" dirty="0"/>
              <a:t>Travel</a:t>
            </a:r>
          </a:p>
          <a:p>
            <a:pPr lvl="1"/>
            <a:r>
              <a:rPr lang="en-US" dirty="0"/>
              <a:t>When the travel is taken</a:t>
            </a:r>
          </a:p>
          <a:p>
            <a:r>
              <a:rPr lang="en-US" dirty="0"/>
              <a:t>Rental of real or personal property</a:t>
            </a:r>
          </a:p>
          <a:p>
            <a:pPr lvl="1"/>
            <a:r>
              <a:rPr lang="en-US" dirty="0"/>
              <a:t>When the grantee uses the property</a:t>
            </a:r>
          </a:p>
          <a:p>
            <a:endParaRPr lang="en-US" dirty="0"/>
          </a:p>
          <a:p>
            <a:pPr marL="0" indent="0">
              <a:buNone/>
            </a:pPr>
            <a:r>
              <a:rPr lang="en-US" sz="1900" b="1" dirty="0"/>
              <a:t>*Note </a:t>
            </a:r>
            <a:r>
              <a:rPr lang="en-US" sz="1900" dirty="0"/>
              <a:t>- Having City Council or Select Board approve a project does not qualify as “obligated” for federal grant funds purposes.</a:t>
            </a:r>
          </a:p>
        </p:txBody>
      </p:sp>
    </p:spTree>
    <p:extLst>
      <p:ext uri="{BB962C8B-B14F-4D97-AF65-F5344CB8AC3E}">
        <p14:creationId xmlns:p14="http://schemas.microsoft.com/office/powerpoint/2010/main" val="631932361"/>
      </p:ext>
    </p:extLst>
  </p:cSld>
  <p:clrMapOvr>
    <a:masterClrMapping/>
  </p:clrMapOvr>
</p:sld>
</file>

<file path=ppt/theme/theme1.xml><?xml version="1.0" encoding="utf-8"?>
<a:theme xmlns:a="http://schemas.openxmlformats.org/drawingml/2006/main" name="Primary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ondary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lid Background Master Slide">
  <a:themeElements>
    <a:clrScheme name="Marcum">
      <a:dk1>
        <a:srgbClr val="000000"/>
      </a:dk1>
      <a:lt1>
        <a:srgbClr val="FFFFFF"/>
      </a:lt1>
      <a:dk2>
        <a:srgbClr val="123053"/>
      </a:dk2>
      <a:lt2>
        <a:srgbClr val="E7E6E6"/>
      </a:lt2>
      <a:accent1>
        <a:srgbClr val="0099A9"/>
      </a:accent1>
      <a:accent2>
        <a:srgbClr val="F28B00"/>
      </a:accent2>
      <a:accent3>
        <a:srgbClr val="6D6E71"/>
      </a:accent3>
      <a:accent4>
        <a:srgbClr val="FFC000"/>
      </a:accent4>
      <a:accent5>
        <a:srgbClr val="006680"/>
      </a:accent5>
      <a:accent6>
        <a:srgbClr val="76BD22"/>
      </a:accent6>
      <a:hlink>
        <a:srgbClr val="0099A9"/>
      </a:hlink>
      <a:folHlink>
        <a:srgbClr val="7742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lIns="0" tIns="0" rIns="0" bIns="0">
        <a:normAutofit/>
      </a:bodyPr>
      <a:lstStyle>
        <a:defPPr algn="r">
          <a:lnSpc>
            <a:spcPts val="1500"/>
          </a:lnSpc>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11253</TotalTime>
  <Words>1887</Words>
  <Application>Microsoft Office PowerPoint</Application>
  <PresentationFormat>Widescreen</PresentationFormat>
  <Paragraphs>97</Paragraphs>
  <Slides>18</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Courier New</vt:lpstr>
      <vt:lpstr>Wingdings</vt:lpstr>
      <vt:lpstr>Wingdings 3</vt:lpstr>
      <vt:lpstr>Primary Master Slide</vt:lpstr>
      <vt:lpstr>Secondary Master Slide</vt:lpstr>
      <vt:lpstr>Solid Background Master Slide</vt:lpstr>
      <vt:lpstr>New England GFOA: arpa obligated funds</vt:lpstr>
      <vt:lpstr>PowerPoint Presentation</vt:lpstr>
      <vt:lpstr>Agenda</vt:lpstr>
      <vt:lpstr>Timelines of Guidance</vt:lpstr>
      <vt:lpstr>Background</vt:lpstr>
      <vt:lpstr>Background (continued)</vt:lpstr>
      <vt:lpstr>PowerPoint Presentation</vt:lpstr>
      <vt:lpstr>Definitions</vt:lpstr>
      <vt:lpstr>Definitions (continued)</vt:lpstr>
      <vt:lpstr>November 2023</vt:lpstr>
      <vt:lpstr>November 2023</vt:lpstr>
      <vt:lpstr>Allowable Under the Revised Definition of Obligation</vt:lpstr>
      <vt:lpstr>Allowable Under the Revised Definition of Obligation (continued)</vt:lpstr>
      <vt:lpstr>Allowable Under the Revised Definition of Obligation (continued)</vt:lpstr>
      <vt:lpstr>Allowable Under the Revised Definition of Obligation (continued)</vt:lpstr>
      <vt:lpstr>PowerPoint Presentation</vt:lpstr>
      <vt:lpstr>Questions?</vt:lpstr>
      <vt:lpstr>PowerPoint Presentation</vt:lpstr>
    </vt:vector>
  </TitlesOfParts>
  <Company>Marcum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Perez, Nicole</dc:creator>
  <cp:lastModifiedBy>David Delano</cp:lastModifiedBy>
  <cp:revision>653</cp:revision>
  <dcterms:created xsi:type="dcterms:W3CDTF">2022-04-04T19:53:24Z</dcterms:created>
  <dcterms:modified xsi:type="dcterms:W3CDTF">2024-04-18T14:44:07Z</dcterms:modified>
</cp:coreProperties>
</file>